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John 4:14; 5:13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327920-D02C-49EC-B01E-3FBE9E250928}"/>
              </a:ext>
            </a:extLst>
          </p:cNvPr>
          <p:cNvSpPr/>
          <p:nvPr/>
        </p:nvSpPr>
        <p:spPr>
          <a:xfrm>
            <a:off x="0" y="2295330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62A97-480F-4FBD-B4DE-7E18E9C9A34B}"/>
              </a:ext>
            </a:extLst>
          </p:cNvPr>
          <p:cNvSpPr/>
          <p:nvPr/>
        </p:nvSpPr>
        <p:spPr>
          <a:xfrm>
            <a:off x="0" y="2640563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3B340-6383-48E9-8D65-DA00B4C44E5D}"/>
              </a:ext>
            </a:extLst>
          </p:cNvPr>
          <p:cNvSpPr/>
          <p:nvPr/>
        </p:nvSpPr>
        <p:spPr>
          <a:xfrm>
            <a:off x="0" y="2985796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D35E6-7233-40D4-AB1B-1E7A724101A1}"/>
              </a:ext>
            </a:extLst>
          </p:cNvPr>
          <p:cNvSpPr/>
          <p:nvPr/>
        </p:nvSpPr>
        <p:spPr>
          <a:xfrm>
            <a:off x="0" y="1795244"/>
            <a:ext cx="12192000" cy="464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ABB021-22A8-4026-B185-F41F87A3C7B6}"/>
              </a:ext>
            </a:extLst>
          </p:cNvPr>
          <p:cNvSpPr/>
          <p:nvPr/>
        </p:nvSpPr>
        <p:spPr>
          <a:xfrm>
            <a:off x="0" y="2845837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A1BBF-B9A2-4DFB-A2DB-84D5A95C00F5}"/>
              </a:ext>
            </a:extLst>
          </p:cNvPr>
          <p:cNvSpPr/>
          <p:nvPr/>
        </p:nvSpPr>
        <p:spPr>
          <a:xfrm>
            <a:off x="0" y="3191070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A6833-C04B-4E1A-8AF4-A6ABC670B641}"/>
              </a:ext>
            </a:extLst>
          </p:cNvPr>
          <p:cNvSpPr/>
          <p:nvPr/>
        </p:nvSpPr>
        <p:spPr>
          <a:xfrm>
            <a:off x="0" y="3536303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849F3-234D-4AFE-BE2D-9E19B8B0CF6E}"/>
              </a:ext>
            </a:extLst>
          </p:cNvPr>
          <p:cNvSpPr/>
          <p:nvPr/>
        </p:nvSpPr>
        <p:spPr>
          <a:xfrm>
            <a:off x="0" y="3349689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BDF1F-B029-44B7-A264-22F04F4B67B8}"/>
              </a:ext>
            </a:extLst>
          </p:cNvPr>
          <p:cNvSpPr/>
          <p:nvPr/>
        </p:nvSpPr>
        <p:spPr>
          <a:xfrm>
            <a:off x="0" y="3694922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082B4-4A6E-4B08-8D06-5AF79613331A}"/>
              </a:ext>
            </a:extLst>
          </p:cNvPr>
          <p:cNvSpPr/>
          <p:nvPr/>
        </p:nvSpPr>
        <p:spPr>
          <a:xfrm>
            <a:off x="0" y="4040155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777F1-2849-480D-BAE1-DF586300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7DE335-6D44-4D90-876A-631A9D0D4443}"/>
              </a:ext>
            </a:extLst>
          </p:cNvPr>
          <p:cNvSpPr/>
          <p:nvPr/>
        </p:nvSpPr>
        <p:spPr>
          <a:xfrm>
            <a:off x="0" y="3937518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6399F-BBE0-4D86-BDE4-76F86DD63676}"/>
              </a:ext>
            </a:extLst>
          </p:cNvPr>
          <p:cNvSpPr/>
          <p:nvPr/>
        </p:nvSpPr>
        <p:spPr>
          <a:xfrm>
            <a:off x="0" y="4282751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047DF-6829-4388-B825-F41386029801}"/>
              </a:ext>
            </a:extLst>
          </p:cNvPr>
          <p:cNvSpPr/>
          <p:nvPr/>
        </p:nvSpPr>
        <p:spPr>
          <a:xfrm>
            <a:off x="0" y="4627984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4D7B0-59AB-4F03-8653-8FFA8AF11BCD}"/>
              </a:ext>
            </a:extLst>
          </p:cNvPr>
          <p:cNvSpPr/>
          <p:nvPr/>
        </p:nvSpPr>
        <p:spPr>
          <a:xfrm>
            <a:off x="0" y="4973217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FF9CC-46C4-48EC-885A-6C4732D961F6}"/>
              </a:ext>
            </a:extLst>
          </p:cNvPr>
          <p:cNvSpPr/>
          <p:nvPr/>
        </p:nvSpPr>
        <p:spPr>
          <a:xfrm>
            <a:off x="0" y="5318450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04E91-87C3-48AF-A1A4-C5FBBC9F2EA6}"/>
              </a:ext>
            </a:extLst>
          </p:cNvPr>
          <p:cNvSpPr/>
          <p:nvPr/>
        </p:nvSpPr>
        <p:spPr>
          <a:xfrm>
            <a:off x="0" y="5663683"/>
            <a:ext cx="12192000" cy="345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</Words>
  <Application>Microsoft Office PowerPoint</Application>
  <PresentationFormat>Widescreen</PresentationFormat>
  <Paragraphs>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</cp:revision>
  <dcterms:created xsi:type="dcterms:W3CDTF">2017-11-21T20:29:12Z</dcterms:created>
  <dcterms:modified xsi:type="dcterms:W3CDTF">2017-11-25T22:35:03Z</dcterms:modified>
</cp:coreProperties>
</file>