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5" r:id="rId3"/>
    <p:sldId id="256" r:id="rId4"/>
    <p:sldId id="273" r:id="rId5"/>
    <p:sldId id="274" r:id="rId6"/>
    <p:sldId id="275" r:id="rId7"/>
    <p:sldId id="276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3590488" y="388246"/>
            <a:ext cx="8251972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1 Thessalonians 5:20-22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F8297201-DB5A-4CEF-A861-7449149E0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ree&#10;&#10;Description generated with high confidence">
            <a:extLst>
              <a:ext uri="{FF2B5EF4-FFF2-40B4-BE49-F238E27FC236}">
                <a16:creationId xmlns:a16="http://schemas.microsoft.com/office/drawing/2014/main" id="{6B95AC06-8375-4A83-B078-0A57F786F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0B7A03-5955-46FF-9658-6276CD6DEC8F}"/>
              </a:ext>
            </a:extLst>
          </p:cNvPr>
          <p:cNvSpPr/>
          <p:nvPr/>
        </p:nvSpPr>
        <p:spPr>
          <a:xfrm>
            <a:off x="3087149" y="2080470"/>
            <a:ext cx="9286612" cy="52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5CEDB2-C2E5-454A-B8A9-2701E10465E3}"/>
              </a:ext>
            </a:extLst>
          </p:cNvPr>
          <p:cNvSpPr/>
          <p:nvPr/>
        </p:nvSpPr>
        <p:spPr>
          <a:xfrm>
            <a:off x="3087149" y="2608976"/>
            <a:ext cx="9286612" cy="72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07248-3FB8-4182-B3AA-732A603CF568}"/>
              </a:ext>
            </a:extLst>
          </p:cNvPr>
          <p:cNvSpPr/>
          <p:nvPr/>
        </p:nvSpPr>
        <p:spPr>
          <a:xfrm>
            <a:off x="3087149" y="3338818"/>
            <a:ext cx="9286612" cy="1283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generated with high confidence">
            <a:extLst>
              <a:ext uri="{FF2B5EF4-FFF2-40B4-BE49-F238E27FC236}">
                <a16:creationId xmlns:a16="http://schemas.microsoft.com/office/drawing/2014/main" id="{A08890D2-0AA7-43D3-ACA1-F6CA99C5C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745D0D-A10C-4DEE-8F6F-16EED7F53F58}"/>
              </a:ext>
            </a:extLst>
          </p:cNvPr>
          <p:cNvSpPr/>
          <p:nvPr/>
        </p:nvSpPr>
        <p:spPr>
          <a:xfrm>
            <a:off x="3070371" y="3064079"/>
            <a:ext cx="9286612" cy="72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50FEA-FE9A-4077-A0A8-B9904E5588BC}"/>
              </a:ext>
            </a:extLst>
          </p:cNvPr>
          <p:cNvSpPr/>
          <p:nvPr/>
        </p:nvSpPr>
        <p:spPr>
          <a:xfrm>
            <a:off x="3070371" y="3793920"/>
            <a:ext cx="9286612" cy="89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AD2ABA-3C1D-40FE-A2EC-F83503E06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D80636-EB56-42A6-A875-DE869D47C4A7}"/>
              </a:ext>
            </a:extLst>
          </p:cNvPr>
          <p:cNvSpPr/>
          <p:nvPr/>
        </p:nvSpPr>
        <p:spPr>
          <a:xfrm>
            <a:off x="3070371" y="3498209"/>
            <a:ext cx="9286612" cy="40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F5236-DB94-4143-BB0E-252AB8C7E865}"/>
              </a:ext>
            </a:extLst>
          </p:cNvPr>
          <p:cNvSpPr/>
          <p:nvPr/>
        </p:nvSpPr>
        <p:spPr>
          <a:xfrm>
            <a:off x="3070371" y="3900881"/>
            <a:ext cx="9286612" cy="40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FE4DB7-156F-41B8-8F49-0B1BC4BF7C14}"/>
              </a:ext>
            </a:extLst>
          </p:cNvPr>
          <p:cNvSpPr/>
          <p:nvPr/>
        </p:nvSpPr>
        <p:spPr>
          <a:xfrm>
            <a:off x="3070371" y="4303553"/>
            <a:ext cx="9286612" cy="40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8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</Words>
  <Application>Microsoft Office PowerPoint</Application>
  <PresentationFormat>Widescreen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36</cp:revision>
  <dcterms:created xsi:type="dcterms:W3CDTF">2017-11-21T20:29:12Z</dcterms:created>
  <dcterms:modified xsi:type="dcterms:W3CDTF">2018-01-06T22:11:31Z</dcterms:modified>
</cp:coreProperties>
</file>