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B4D3-FCCE-481A-B107-111A3D4267AB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562DC-12A1-4ABF-A3FC-AF95E70FA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5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62DC-12A1-4ABF-A3FC-AF95E70FA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687FD-C4B5-4FD7-A23F-8B6A25FDD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F95A5B-555A-4B88-B9E7-6E78F2A12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84F31-88D2-4774-9260-770FE06C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247C4E-A6E8-4CD1-AF63-6E2786E5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EF1A5F-55E4-43D6-98AA-20337CC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0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EFBC5-9977-4C95-9B08-1EB71E1F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5FAAA8-6E77-4267-A5D2-28041810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7834BC-5A64-4BE8-B9A3-60F003F6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4FD06-438E-46D6-A0F0-27E923F8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4D4D4-2B05-40D2-BB79-0782C23D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57A3B0-1155-4498-8AA8-1B2E128F7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6586CC-D282-4B19-841E-65D6015CF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03539A-349A-4B74-AC68-4513E90D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335446-FAC3-4E01-9BD1-91EE6A0F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F58FA-1352-4EE9-83FE-CC9C4BB0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0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33AA4-2F20-48F3-BE96-0FE5E2B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5D51E6-4731-4226-A2F4-092A7423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697C4B-5AB6-4F42-A9CE-9C8352E9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132D6-C17E-4D4C-B672-F9B8B37E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94803E-C072-43A4-8D67-80FBDD21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B6DA8-5871-46B2-BEAA-84FD0239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957770-8133-4425-9185-73A1F83E3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CD4310-D0E1-4593-AC4A-BE1C0586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BFB9A9-14B7-4751-B683-A0F60120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E6351-498D-40D6-8CA9-884F12B6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1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2962A-20BF-45EF-89EA-46CB57F5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FAB80-E3A1-4D4F-8625-75E0AA24F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833E36-C941-4EFC-B35A-F8E401EBF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29972-FD02-4738-BD21-FF39A9BD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162107-969C-4F93-B363-1FE7C9D2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468FA5-2FCF-43EB-8D1F-709D4EB6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1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F2B91-1C53-46D7-986C-CFF2480F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7E8832-ACFB-4428-948E-088A456F7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1401B8-5C2F-4A56-B9A2-0353C4AD5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3EBAE2-63BC-43F1-9EA3-3033FCF3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6A081A-0038-4164-82DC-DC2ECDA9C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867773F-32F5-4F27-BC67-15A3095E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DEA6AB5-992E-485E-AC15-739BAA6C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693397-5130-4BC5-8F54-71468EE2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E4256-C86F-4B6C-9157-A0EA77AD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082E1A-A0DE-49A4-8B3D-E5F12F70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3D3F1F-2E84-4D20-AF0E-DD6B2F02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3AA1AF-E2EF-42BE-98CE-4DAA401F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4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5C358F-9880-44CD-9596-C045B788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414B3C-4091-4C47-9105-967B0831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A6F162-A44C-4F88-BE55-49A60DCD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2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418BA-3F17-456E-B08E-20120DDC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79F302-E4AC-488D-A55B-EC43A1F7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AB6ACD-B9FB-4CDD-9B8A-7788AD3C8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5AE2F1-F975-4208-BE77-86FA27E6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7CE2B6-4F3D-40F0-AB91-2BA72A84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3E0ED0-6E57-4D77-8F3B-7AED8C16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F89CD-492C-4842-B457-D2B566C0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BFC7AB-A18E-4A12-BBCD-8A0EF45CA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FA212C-1A00-4526-AF1D-094DF8E0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313C81-90F9-44F8-986F-4FE8B3D8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D6B041-CCC0-4DED-BC03-511235E0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866FEC-4CF6-4ACB-A7F1-D15F18F4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C872C8-A2F3-4595-AB5F-4D03D593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32D88C-B649-484F-B8B2-ECDE886DC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0668AA-1DED-4E06-943E-049D8036F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37ED-99A3-44ED-B18A-F89B055E993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74B5A7-C011-43EE-BE4C-4EF7C1EBF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BCD439-D9D4-4610-9C83-52D623C0A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B781-8D88-4EF2-928D-8F1CD0DF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7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8118E5-4DE9-435E-AE03-BA91EF9D8F62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Amos 9:13-14</a:t>
            </a:r>
          </a:p>
        </p:txBody>
      </p:sp>
    </p:spTree>
    <p:extLst>
      <p:ext uri="{BB962C8B-B14F-4D97-AF65-F5344CB8AC3E}">
        <p14:creationId xmlns:p14="http://schemas.microsoft.com/office/powerpoint/2010/main" val="22518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6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the road&#10;&#10;Description generated with high confidence">
            <a:extLst>
              <a:ext uri="{FF2B5EF4-FFF2-40B4-BE49-F238E27FC236}">
                <a16:creationId xmlns:a16="http://schemas.microsoft.com/office/drawing/2014/main" xmlns="" id="{5385AF62-5929-4BEF-9237-DF2E972A1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C81E4F-3C37-498C-8014-7216FD1E2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7322BFA-B1E4-4A34-AB61-A59BD98D412C}"/>
              </a:ext>
            </a:extLst>
          </p:cNvPr>
          <p:cNvSpPr/>
          <p:nvPr/>
        </p:nvSpPr>
        <p:spPr>
          <a:xfrm>
            <a:off x="998290" y="2583809"/>
            <a:ext cx="10637240" cy="922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D2808C-EDB8-474C-BCDB-A5DBA17AD488}"/>
              </a:ext>
            </a:extLst>
          </p:cNvPr>
          <p:cNvSpPr/>
          <p:nvPr/>
        </p:nvSpPr>
        <p:spPr>
          <a:xfrm>
            <a:off x="998290" y="3506599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93C3DF-B176-4DCB-BA93-A2E360E86F75}"/>
              </a:ext>
            </a:extLst>
          </p:cNvPr>
          <p:cNvSpPr/>
          <p:nvPr/>
        </p:nvSpPr>
        <p:spPr>
          <a:xfrm>
            <a:off x="998290" y="3967994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ox&#10;&#10;Description generated with high confidence">
            <a:extLst>
              <a:ext uri="{FF2B5EF4-FFF2-40B4-BE49-F238E27FC236}">
                <a16:creationId xmlns:a16="http://schemas.microsoft.com/office/drawing/2014/main" xmlns="" id="{E32F663E-3AEC-4048-995E-DEC2B9F98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137073"/>
            <a:ext cx="6716272" cy="4583855"/>
          </a:xfrm>
          <a:prstGeom prst="rect">
            <a:avLst/>
          </a:prstGeom>
        </p:spPr>
      </p:pic>
      <p:pic>
        <p:nvPicPr>
          <p:cNvPr id="4" name="Picture 3" descr="A vase sitting on a table&#10;&#10;Description generated with high confidence">
            <a:extLst>
              <a:ext uri="{FF2B5EF4-FFF2-40B4-BE49-F238E27FC236}">
                <a16:creationId xmlns:a16="http://schemas.microsoft.com/office/drawing/2014/main" xmlns="" id="{5EFAA3F1-2FDA-4C65-9073-02ACD5682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484632"/>
            <a:ext cx="3489076" cy="5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C81E4F-3C37-498C-8014-7216FD1E2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D2808C-EDB8-474C-BCDB-A5DBA17AD488}"/>
              </a:ext>
            </a:extLst>
          </p:cNvPr>
          <p:cNvSpPr/>
          <p:nvPr/>
        </p:nvSpPr>
        <p:spPr>
          <a:xfrm>
            <a:off x="998290" y="3506599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93C3DF-B176-4DCB-BA93-A2E360E86F75}"/>
              </a:ext>
            </a:extLst>
          </p:cNvPr>
          <p:cNvSpPr/>
          <p:nvPr/>
        </p:nvSpPr>
        <p:spPr>
          <a:xfrm>
            <a:off x="998290" y="3967994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xmlns="" id="{1651D4D9-9A26-4D9E-90C5-2307CD7B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03A7FD-DD60-4022-B0BC-E3E2BE5D16D2}"/>
              </a:ext>
            </a:extLst>
          </p:cNvPr>
          <p:cNvSpPr/>
          <p:nvPr/>
        </p:nvSpPr>
        <p:spPr>
          <a:xfrm>
            <a:off x="1006679" y="3087149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7108A9-0E72-45F0-992E-32AA62273E96}"/>
              </a:ext>
            </a:extLst>
          </p:cNvPr>
          <p:cNvSpPr/>
          <p:nvPr/>
        </p:nvSpPr>
        <p:spPr>
          <a:xfrm>
            <a:off x="1006679" y="3548544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C3A67C-ECCD-4192-8015-60F3A9224DD9}"/>
              </a:ext>
            </a:extLst>
          </p:cNvPr>
          <p:cNvSpPr/>
          <p:nvPr/>
        </p:nvSpPr>
        <p:spPr>
          <a:xfrm>
            <a:off x="1006679" y="4009939"/>
            <a:ext cx="10637240" cy="889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216B6D6-90B7-4FEA-9542-EEE8EDC13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0720E62-020B-4E3D-BE45-AACD2FBB8604}"/>
              </a:ext>
            </a:extLst>
          </p:cNvPr>
          <p:cNvSpPr/>
          <p:nvPr/>
        </p:nvSpPr>
        <p:spPr>
          <a:xfrm>
            <a:off x="956345" y="3556933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6BB57C-F7D7-42B2-BB8D-9330F060FEF1}"/>
              </a:ext>
            </a:extLst>
          </p:cNvPr>
          <p:cNvSpPr/>
          <p:nvPr/>
        </p:nvSpPr>
        <p:spPr>
          <a:xfrm>
            <a:off x="956345" y="4018328"/>
            <a:ext cx="10637240" cy="922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40C07F-8AA3-4B53-831E-A5E6554721A6}"/>
              </a:ext>
            </a:extLst>
          </p:cNvPr>
          <p:cNvSpPr/>
          <p:nvPr/>
        </p:nvSpPr>
        <p:spPr>
          <a:xfrm>
            <a:off x="956345" y="4941118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D95912A-F522-43BF-8A7D-C67041F17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C94288-6F3A-4AEB-BB92-C9C3D52B377A}"/>
              </a:ext>
            </a:extLst>
          </p:cNvPr>
          <p:cNvSpPr/>
          <p:nvPr/>
        </p:nvSpPr>
        <p:spPr>
          <a:xfrm>
            <a:off x="981512" y="4018327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B6E832-8083-43AC-AD1A-5428E6460BDA}"/>
              </a:ext>
            </a:extLst>
          </p:cNvPr>
          <p:cNvSpPr/>
          <p:nvPr/>
        </p:nvSpPr>
        <p:spPr>
          <a:xfrm>
            <a:off x="981512" y="4486014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2D1BEC-FE67-4A28-B465-FC83C63ECEB6}"/>
              </a:ext>
            </a:extLst>
          </p:cNvPr>
          <p:cNvSpPr/>
          <p:nvPr/>
        </p:nvSpPr>
        <p:spPr>
          <a:xfrm>
            <a:off x="981512" y="4947409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78B2DE-1EBA-47D7-A5BD-1B2BEDCBE6E4}"/>
              </a:ext>
            </a:extLst>
          </p:cNvPr>
          <p:cNvSpPr/>
          <p:nvPr/>
        </p:nvSpPr>
        <p:spPr>
          <a:xfrm>
            <a:off x="981512" y="5408804"/>
            <a:ext cx="10637240" cy="46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9C8CEE-506E-4768-B5E9-8B9FD14C979A}"/>
              </a:ext>
            </a:extLst>
          </p:cNvPr>
          <p:cNvSpPr/>
          <p:nvPr/>
        </p:nvSpPr>
        <p:spPr>
          <a:xfrm>
            <a:off x="981512" y="5870199"/>
            <a:ext cx="10637240" cy="8409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</Words>
  <Application>Microsoft Office PowerPoint</Application>
  <PresentationFormat>Custom</PresentationFormat>
  <Paragraphs>11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2</cp:revision>
  <dcterms:created xsi:type="dcterms:W3CDTF">2018-07-19T19:27:54Z</dcterms:created>
  <dcterms:modified xsi:type="dcterms:W3CDTF">2018-07-22T15:27:56Z</dcterms:modified>
</cp:coreProperties>
</file>