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9" r:id="rId2"/>
    <p:sldId id="320" r:id="rId3"/>
    <p:sldId id="321" r:id="rId4"/>
    <p:sldId id="322" r:id="rId5"/>
    <p:sldId id="323" r:id="rId6"/>
    <p:sldId id="324" r:id="rId7"/>
    <p:sldId id="325" r:id="rId8"/>
    <p:sldId id="33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>
        <p:scale>
          <a:sx n="40" d="100"/>
          <a:sy n="40" d="100"/>
        </p:scale>
        <p:origin x="3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30C8A-953F-485E-A77B-A29C82B9C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BA9326-63D7-48FD-9A13-3CB5D9FAC2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92A9E-5120-41FA-A312-1A5C5B5D7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1C1F-2877-4A5B-852A-07D6D40B797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1B9C8-6605-4535-A202-BA13C5A15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09374-2B18-49A0-9CD9-00908A32F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5E24-778E-496C-B602-BD3EF66A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45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8EC6E-BBB9-4659-80DB-326E58D15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336289-CD37-4BD3-9D08-EAF503032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FA593-94D1-4499-B841-953EAA1A6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1C1F-2877-4A5B-852A-07D6D40B797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802CD-3231-4B3D-9078-73D0EB3E4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F09E0-10C8-4AF2-8EB4-6D2925DFC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5E24-778E-496C-B602-BD3EF66A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2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B4DE7C-0B0D-495E-AE7E-EBD3595D2A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96F006-DDE5-44B1-9980-7C4DDBA36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1AEA-7671-4768-A8D2-126197438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1C1F-2877-4A5B-852A-07D6D40B797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B3D74-8F9B-4D38-98B2-9FA15A664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FC48A-A423-40C4-9B2E-F11355A35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5E24-778E-496C-B602-BD3EF66A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19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08E20-A6FE-4354-993C-D80C6B560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2B60A-C3E2-42EC-B5AB-A4B9602C1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3787-F1FF-4AA6-B35E-7F6625F6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1C1F-2877-4A5B-852A-07D6D40B797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0BBC5-7FA2-40B7-821C-198263B4A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115C0-0868-40F5-BEC2-B5116895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5E24-778E-496C-B602-BD3EF66A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86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BC917-CC63-4197-9975-40E2694E6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BDEAF-546B-441F-94B4-D0255EC61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6E1C7-BCDA-4FDB-A2E5-17CCB02C4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1C1F-2877-4A5B-852A-07D6D40B797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B35C2-7F10-4922-BA59-0883FA5CA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93D18-D2FE-4FDD-8418-574105FAA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5E24-778E-496C-B602-BD3EF66A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17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EAAEE-14A6-4E73-BBE3-64C78E1CC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3EC9D-0584-47DF-8650-01907FF0B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1B7DF-1C93-41C6-A608-BCB1ABB4E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BD5AF-A79C-4A4F-BE5C-9FFF33894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1C1F-2877-4A5B-852A-07D6D40B797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B8D0C-1442-4BC1-884E-D01CD0256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5B44E-8DBC-4B08-B760-1EB5CC15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5E24-778E-496C-B602-BD3EF66A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31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DB04A-D562-476B-BEBB-4E11D0CA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D5ABC-711D-4B63-8BD8-3A3DE35B5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CBC30-8106-4A48-9256-D9F1A8A56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C0AA1A-DF1E-4283-9B7D-5500AF294A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C65D5A-4C55-4BBB-9F23-ADB46F4685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3F184F-36E2-461F-B3C4-08C24E59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1C1F-2877-4A5B-852A-07D6D40B797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9B21C-CB39-41B5-B596-9FD06D5DC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42AEC-5A48-444F-B6B2-A865274D8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5E24-778E-496C-B602-BD3EF66A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9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8C0C9-52BE-4C36-AE2D-1B9FCDCB3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08ACB-A144-49A3-8477-AC394F9AA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1C1F-2877-4A5B-852A-07D6D40B797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286A2-96E4-46B4-8F21-03EF5C5F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75341F-F7B9-4C85-91A6-31BFE2BB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5E24-778E-496C-B602-BD3EF66A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9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C2DB0-E742-4E70-81E1-BCD9E5DDD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1C1F-2877-4A5B-852A-07D6D40B797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D7243E-DB16-4214-A5CF-66CF85F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D2F96-F410-40DB-B013-6E105F3CB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5E24-778E-496C-B602-BD3EF66A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70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F5C0D-1735-452F-B8BF-7D038DDB0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3657F-7A25-4DC5-92CC-1A4ED2B5F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CC7DA-4DF0-441B-8B2F-1EE8E9B15A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5FB1D-03E4-42E5-A58C-A2DF47E6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1C1F-2877-4A5B-852A-07D6D40B797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6892F-BF0B-40A6-831E-93F37CEB7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9486C-F8EA-439F-B67E-DECF34067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5E24-778E-496C-B602-BD3EF66A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26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851BF-BF6A-444D-A2EC-573D2FEFF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DDEA70-8C72-4791-8522-F432473F79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7F3BC8-7017-424D-ADAC-3AFE11269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33335-F508-4FEC-98A9-7C05240E5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1C1F-2877-4A5B-852A-07D6D40B797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518BD-32CB-4B73-AC58-800770FA6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C11A8-F589-4E60-92EB-99A778AF8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5E24-778E-496C-B602-BD3EF66A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16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94D00-B421-4E53-814F-279897963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8D308-AECA-4A9B-A1AE-68E4FF241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F7A74-7931-46C7-A1F7-E2E932208A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21C1F-2877-4A5B-852A-07D6D40B797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4AE92-DDB0-4059-81E6-061ACE479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D472B-B061-46B8-BE83-F2C08263F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85E24-778E-496C-B602-BD3EF66A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1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741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63AA75D-89C8-EF49-A111-861030809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68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4A6B752-0513-FA4D-8A58-534DC0749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20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5553C24-C762-9E4E-BFAB-AC644C808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51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02E1EB1-2D5D-CF47-8ACD-074C57038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A67148D5-3112-4147-A0BD-358C52205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84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A39E06C-4601-A649-A026-80161F9CB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39EE60E-1F84-A24A-9679-E63F57419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45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4910767-AA9A-6B4D-B921-75A1F1BE4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95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F2545A6-0A3D-0D4E-A5AB-0079D1A5E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94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15EDCB3-28E8-CA41-9608-6EA317E7A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58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791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unset&#10;&#10;Description automatically generated">
            <a:extLst>
              <a:ext uri="{FF2B5EF4-FFF2-40B4-BE49-F238E27FC236}">
                <a16:creationId xmlns:a16="http://schemas.microsoft.com/office/drawing/2014/main" id="{3763FF99-D982-3546-9A57-9C7A9A75F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28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73721F8-CAC1-1940-9DAA-B30B3E73A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8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E62B5843-DC22-4C40-B0BA-C5C460D0D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65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EAF4874-43D9-2C42-81F7-B5A1C3656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98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F61910F-A990-8A46-9AAA-F38D5B5C2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96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D785B7E0-B24F-F54B-8BA3-9445AD749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38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31A0EB2-1B35-2840-AFF3-73E207AAC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76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902B021-1C95-EE45-897C-834C8453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1FC5845-0493-5E45-BBCB-54533013C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38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DanvilleCOChrist</dc:creator>
  <cp:lastModifiedBy>Michael Hawk</cp:lastModifiedBy>
  <cp:revision>5</cp:revision>
  <dcterms:created xsi:type="dcterms:W3CDTF">2021-05-21T17:34:38Z</dcterms:created>
  <dcterms:modified xsi:type="dcterms:W3CDTF">2021-05-23T14:08:35Z</dcterms:modified>
</cp:coreProperties>
</file>