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38" d="100"/>
          <a:sy n="38" d="100"/>
        </p:scale>
        <p:origin x="4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36E4-8205-66CD-AF0F-D49EB8C9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1DD55-9BD3-C120-DE19-57CF61B85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EB1E-19E4-2537-21DA-F6884C27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CDCF9-DFA4-3D55-A0FA-B6C8129F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8DEC-29B2-B34F-1C8A-61346BEB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4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790E-99FA-9722-63A3-3F8260B7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3D3B7-7B2E-DE34-E9A2-EDC51AFD9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831F-AB2A-0690-E4DE-D215BDD7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3AB67-AC2A-1D4D-2490-D0DEDB0D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05148-3164-3A31-CAE3-226FB79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70DBA-F896-9148-9B90-CBBBE2C81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2A39E-80A9-4387-4913-7A3EDE7DA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A9B8-2642-A134-1773-AE45D6D4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1F1FA-5BEF-689F-F0E4-0B306696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AA50-3433-B72F-1004-CEF4218C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707A-B918-26F9-C0A8-0DFDE5F5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77FA-527A-244B-F2CB-2810B307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1A90-A96A-8661-A4CB-6820649C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75419-2E34-6C8A-5A74-A61EA922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6998-27C9-0B13-15AC-03738EBF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E34D-0FEE-E0C4-5165-557DE688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27C6-8277-3A96-88BE-83AE7E58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51530-6300-8718-FA59-3D3E529F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BD72-BF7A-F881-D490-9272C112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EA7E-10D2-5EC4-24AA-FDC546AB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5872-0B5B-C9E0-8CD5-DD09FD31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E30B-0433-FDBD-D529-279E622B6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C01B7-2AE8-53EB-B9B8-54520BB0C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10F95-AC00-CA0D-0CE6-D4C93604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B50B6-DC11-95BD-010F-7D83D69F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1F9FF-1FB0-3427-F464-0D71349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D8FF-09AE-35DD-B558-0E33DEFE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CA6DB-8D96-074A-1456-932063E81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1359-70CD-85B0-0786-9A6D1F59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CF131-9835-EE84-98E5-AE1F2A4C9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01B88-3ACA-A464-D34C-766426131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B0855-D125-E78F-BD9C-3A1CB6BD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62DAA-BD96-D9F6-4B8C-2B1F8A02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6E208-4DE9-FB37-D1D0-D527FD1D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7A4-79B7-BCBD-ACB1-74151865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29177-718E-FA5B-B334-05DF9E6E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6260-2B6E-411C-C161-5B1CA3FF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FB809-0423-1359-1AEF-1E38B0F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8F177-F29B-CAC2-F3B9-3A839871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03A6D-0AAD-418C-3ABE-6EA41453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E6EE2-4C24-0CC9-109E-4F805EAC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0C4EA-7051-E081-3D3E-A1B8D773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A7FD-D2B7-251B-321E-BDA10686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D49B5-F03E-A08A-4369-437C1E1A8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DD988-C51C-1C97-E93A-2EC10133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BD4D2-78CB-940B-D0F2-289D3822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C6E73-32C6-3A8D-B3DE-FE755C1A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426B-F333-B3A1-6B38-5AA4AA33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34A24-850F-0D22-E85D-0CB3C1743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C6653-F0ED-4369-9D73-B7FBE52AF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0DB01-65D0-549E-C371-E91F7605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386D2-F24C-B026-2ECD-6DD74630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58240-84E9-7A56-31DF-CC2DD8D0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C44BB-194E-8C86-A715-AFAE0E27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1854C-C5F6-401C-8022-C519F5B4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233BF-0047-81E1-6EDF-C5A11F39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9CCC-03B5-D74A-A079-564CA4EB8764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AFBE1-5C81-36B6-EAD2-EFCC28574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07BC-2F6A-5088-887A-36D0CA0D5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4E97-57C3-FA40-9056-108FE9314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CCB00B5-4A15-6C87-D2E7-196E6A54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0712D6-589B-9B84-5931-35D923DF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C7D26767-1B78-E462-1FFB-E9904F27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3969D5-263A-83D8-C752-A167A8D5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2C73E12-6B78-D617-78BB-8E323618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B91679-30CD-1D09-DF8C-77BEC86D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8289B84-586E-D224-9718-759E8C90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54278EE-4717-2AC6-5F38-EBDC2530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2022-08-11T19:16:30Z</dcterms:created>
  <dcterms:modified xsi:type="dcterms:W3CDTF">2022-08-14T14:13:13Z</dcterms:modified>
</cp:coreProperties>
</file>