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8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7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EF65-912C-106B-1DA5-0EB1E4775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31D42-318E-7567-6A99-FF9E6FA2B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EB4DF-6D82-6F90-EB5D-CC78A304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E3288-46F0-CBCF-4A49-370B3282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33543-CFD2-50DC-A823-24365F23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2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46DA-61A7-E3F4-88E7-C9830FD9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D933B-912E-F333-CB48-5E4D2CBF6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273CF-10E4-3388-EB8E-61E439A5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DBDC3-67FA-5D4C-89F9-667C9EDAF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804EB-827B-BFF8-3567-FD71AEE7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4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73A15C-DEB0-7340-78A6-5F5B385B5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D0F50-DF5F-4A01-0B67-A3482EDC3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605EE-1C36-3DDE-3C0C-DA58B5B1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71438-F17B-D0BD-F4EC-1A21B5C9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F4CB2-8549-CB01-573C-A6662C9EC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2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E58B-DEF1-0BC2-D500-146E7A00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322C5-8200-B28C-AC4E-9D93FB6F4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635E-ECFD-C687-3FD8-BE9B4009D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7341D-55C4-2781-3500-D27CA85E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557D9-E4A4-4785-42CF-202CA629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FEBD-8804-8761-181C-65E9C82F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8819D-90E7-04B6-FBC5-40FC33C0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F4429-EC8D-297B-007E-BF8DE440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A061F-F38B-7C79-A58B-006C8646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4F656-9E36-4525-73CC-78963A2F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7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47C98-D102-737C-E0E9-6C0D4C09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03902-BD6D-C019-6D08-E7C6E610D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CD7C4-F2D6-0421-731B-197C1E942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748E3-9EA7-8EB3-6EBF-53C5A97F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C452A-94C3-2924-84D9-AF8FE3E4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75514-7B9C-9ECB-8F7B-0BEECE43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3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C6D0B-B04E-BE95-102A-F7EB4D5F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5B49E-E3A9-260D-8BDC-6A67C8940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EA539-D858-53DB-02C1-2AEA58F3A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C3EE8E-0265-2CD5-0B1F-CFEA9DCFB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80970-3A42-AFCD-0B66-AA876E29C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201F0-F997-5709-4D0F-F7A9D845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AE463-5563-8299-EB32-3C7D0C63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6C7B24-E67F-C30E-C8C2-389EEA32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4B7E-4BE8-8919-9D05-D29E2D69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E0BDB-88A8-DFDA-3C55-B9DC2237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7701C-3C07-AB27-6E97-D6DDC8E2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026E5-AA7B-92A6-48D0-EAAE006C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BF014-4E87-6E60-5BDF-74E00C1B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7318A6-5AF9-BE70-DDF4-A292BF815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9B112-841C-6531-51C8-36E5642EB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A4E1D-0684-0C50-3EED-55C00781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F35E-058C-22A5-C3FF-326289F16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1DAB-8B4B-3A00-A283-6A492EAE1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216F9-037F-0FBD-2742-560CFC97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21EB2-5C33-9AA8-F6CB-59AC8B3F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25783-30EC-D3F4-87C5-19FDDE63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7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F665-5260-24FC-D2A2-10AA513A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68B9-1138-7965-2766-0C55A84D0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C87FE-E1B7-2C7D-D7BF-FC3E63E0F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0E212-50C2-91AC-4FE9-488E562C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026EB-881F-2DA1-7638-DD91EA3D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FF08C-75F2-C9B7-AD09-A8929877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7E271-B967-1781-6D82-5DC2836E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E0AA-24C7-268E-3179-55FB26FB5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40A13-E975-2E44-1C54-3EC41E2FA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742B8-2A16-6A43-95C3-5D271DE07A54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7AA6E-B542-3BA4-418A-3A2153DC9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F8CDD-6F7B-9B34-DE85-773F2A819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2E6B7-2B47-104C-A154-C72983E1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0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olcano erupting at sunset&#10;&#10;Description automatically generated with low confidence">
            <a:extLst>
              <a:ext uri="{FF2B5EF4-FFF2-40B4-BE49-F238E27FC236}">
                <a16:creationId xmlns:a16="http://schemas.microsoft.com/office/drawing/2014/main" id="{7D75C68D-7AF0-A23F-FBED-8C465772C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3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8DECFC9-1958-8A1A-B369-7B7F6E7BA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40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F1C2378-FAB1-B3B3-9F17-5E8CA0C98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20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volcano erupting at sunset&#10;&#10;Description automatically generated with medium confidence">
            <a:extLst>
              <a:ext uri="{FF2B5EF4-FFF2-40B4-BE49-F238E27FC236}">
                <a16:creationId xmlns:a16="http://schemas.microsoft.com/office/drawing/2014/main" id="{DC1F3C87-C21D-48F3-E470-BAEABDB29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13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E722AD8-02A9-28C5-4783-A6E9D9A2A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53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9735F46-00F7-5217-33EA-644FB1522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3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51CB8D2-1678-30BE-C626-1A2D0E26D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31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0A316DBE-AC31-C22E-8512-154B2AC57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86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89B107F-818A-01E8-83B8-9E2D92F19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5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7B778E1-D54B-2D3A-86C8-6A48439DE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5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98101B6-2AD4-6BEB-F669-DBC135326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8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volcano erupting at sunset&#10;&#10;Description automatically generated with medium confidence">
            <a:extLst>
              <a:ext uri="{FF2B5EF4-FFF2-40B4-BE49-F238E27FC236}">
                <a16:creationId xmlns:a16="http://schemas.microsoft.com/office/drawing/2014/main" id="{2BFDC605-FAE5-593A-5B4C-022D662C5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96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C6C29F3-B350-89F4-85CB-F92A21F5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02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633007-584F-85DD-C744-50F472953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44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valley, nature, canyon&#10;&#10;Description automatically generated">
            <a:extLst>
              <a:ext uri="{FF2B5EF4-FFF2-40B4-BE49-F238E27FC236}">
                <a16:creationId xmlns:a16="http://schemas.microsoft.com/office/drawing/2014/main" id="{B529B303-2824-69FB-F74C-0D57FC6EA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06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EC36C2-DA10-5ECA-7626-D2A875FC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18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A29E452-E08F-6787-4DA8-BC752F146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99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521106D-F5B4-6C32-0C0C-EEAFB0A55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92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E0D0BE9D-3666-B491-8409-43D5B016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6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2363AAE-FE60-4C7D-B39C-5FD44483E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1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83692317-5939-849D-F056-4D26B461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8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992BBDB0-80B1-D10E-08D5-FCEECF50F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29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volcano erupting at sunset&#10;&#10;Description automatically generated with medium confidence">
            <a:extLst>
              <a:ext uri="{FF2B5EF4-FFF2-40B4-BE49-F238E27FC236}">
                <a16:creationId xmlns:a16="http://schemas.microsoft.com/office/drawing/2014/main" id="{9316ECE5-FD70-0A52-B15A-74C4D37CC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1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C916FBD-9192-6A3A-447F-E031EE2F1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35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FA77B63-BCA3-8E66-C971-2B3CDD4E9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5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volcano erupting at sunset&#10;&#10;Description automatically generated with medium confidence">
            <a:extLst>
              <a:ext uri="{FF2B5EF4-FFF2-40B4-BE49-F238E27FC236}">
                <a16:creationId xmlns:a16="http://schemas.microsoft.com/office/drawing/2014/main" id="{A9D99B4C-5699-A199-4C1C-90FD8AFB6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27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57D8CD1-F9F0-6562-88AC-25F705D11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E12B226-95B4-AAE5-EE19-38D3324E8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82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75C207-D012-3945-9C50-EA1E6A7A1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1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F5D401F-B263-367D-2017-FE8A8E298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40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800AD05-A2C8-DCAD-3054-B52E15069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4391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2509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4</cp:revision>
  <dcterms:created xsi:type="dcterms:W3CDTF">2022-08-26T20:37:06Z</dcterms:created>
  <dcterms:modified xsi:type="dcterms:W3CDTF">2022-08-28T14:27:03Z</dcterms:modified>
</cp:coreProperties>
</file>