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35" d="100"/>
          <a:sy n="35" d="100"/>
        </p:scale>
        <p:origin x="78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7ED84-4AE1-490A-B63C-A7B68C185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92E56-1401-4E37-BAEE-612BEBD52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7182-7C2A-46C8-A09C-3B4740BDB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10813-4563-42D7-B8CB-0A08AD81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2FC42-456E-44F3-8999-0E8A032F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5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1F42-03D5-4BBD-9F1B-21F2A643A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9F049-825A-49F3-B158-A8527B23C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F4AC3-8CF7-438E-9413-91F91E20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51620-3F26-4F50-AD85-BCB49D64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77FB9-9D54-4B96-8025-7D35673F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8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FA215-5E98-4122-BDBC-999389F5F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8C932-C349-4E5F-96FF-B6368E3EF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C3022-636E-49DC-A625-2116B993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7056-12C8-4BF5-B0C6-46FCD53A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CAAAA-54E0-4A59-93BC-B2746B99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1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7DED0-76D6-4986-B741-185F0028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1D6C7-903C-489C-BA79-AA0C78E1F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4CE45-9688-430B-AC41-24FCC2AB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E2170-A668-487D-932C-38A7998A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37FEF-7AC1-4F72-9DFD-8B94DCDD7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1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05DA5-0161-47DE-A1D3-21145262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CD3EC-5AE9-4A82-BB2A-C137E5CE8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4314B-45B9-4DF2-9E4A-45C49CE91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630DB-B4B7-4BC5-AA1A-820513C5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FD16D-7053-46F3-A3A8-645089B6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1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2F1F6-956A-4E4E-BFD5-CDBA60CA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E12A3-A1BB-4B5A-BF97-EE31C4473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46737-ACAF-4478-9B0B-E9625FBA7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BF52A-F0CC-4F98-95A4-53634FD7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0A759-5F1E-458D-98E9-47EB45824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74DC9-688F-47B5-9E62-04506333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3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A69C8-A452-47E4-BA22-D6CE1A77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FB275-3531-4528-90DD-60FBBE28C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FBC3F-2CD3-4D05-8E3C-AF3D6BC63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D54B8-FAD5-4CC7-87ED-94B61F617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E8B67-7022-4061-80CA-6244ED846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DC863D-C4A9-40AC-9657-A262FFFBA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3C8340-7871-47C1-9BA8-8B9AF599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EE3BDB-AD06-4775-9631-5BAE65E0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5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6E40-7BB3-4D21-A1EB-C4B47FB1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F1A94-42E1-4A90-A153-29AD920DE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0174B-BF89-4B75-AB82-1645806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E91FB-7603-42DC-9990-F79A81FA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2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055CD8-8DED-4F9F-B55E-319AC5ED9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42B94-CBF8-4817-A832-7F88BE98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051EE-AE1F-414C-96EE-540E9BE82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D358-219D-40C4-B789-90B4E435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D047A-B838-4C87-B1E8-AD9CD2076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CB6F8-3433-4598-AC76-D2D010EF1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E9AD8-CF98-4B0C-A0D4-47D294B69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9134A-7CF8-4C22-A2A9-934BF63A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CA3DE-CA48-4B22-A598-AAA579DE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0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068F-3BB6-4D7F-8D8D-550F8550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065D3-E85F-43B6-B0A3-85CD288D5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EAB23-5551-41FA-853B-FB44DA8CA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9BE7F-62F3-4372-A36B-D0F09EB2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FA2B9-ACB3-4703-AD20-5CC7994F2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9B016-9477-43F6-BAA6-06E51105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9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2702ED-4633-43B4-BFFE-9A5A2F6A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82514-B260-49DE-A528-AA150023B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59147-98D1-4FA3-B18C-D2D3D60C4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CA6BD-6297-4599-BE01-57FEABF0CF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917FB-9109-4C80-8D74-D5FFE688D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892B4-C8FC-47E9-8B99-D37D23AFB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1EE5A-C539-4A76-B4DC-8BA1A606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mountain, outdoor, nature&#10;&#10;Description automatically generated">
            <a:extLst>
              <a:ext uri="{FF2B5EF4-FFF2-40B4-BE49-F238E27FC236}">
                <a16:creationId xmlns:a16="http://schemas.microsoft.com/office/drawing/2014/main" id="{802EF333-CB86-8958-3CFE-29B360F52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40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mountain, sign&#10;&#10;Description automatically generated">
            <a:extLst>
              <a:ext uri="{FF2B5EF4-FFF2-40B4-BE49-F238E27FC236}">
                <a16:creationId xmlns:a16="http://schemas.microsoft.com/office/drawing/2014/main" id="{7AC071D0-E311-07A4-A850-A16B37709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27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5CC2CBD-6F5A-2135-83E3-8CB8943B4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43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D3420F5-7FB6-86D5-D569-72A2004B9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92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80476C3-ECDD-7613-DC4C-8E7084199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09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F22941F-16FD-8C70-CE40-F73F84C1E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8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71212AE-CB4C-128F-E8F3-42D198F18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9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mountain, nature, sign&#10;&#10;Description automatically generated">
            <a:extLst>
              <a:ext uri="{FF2B5EF4-FFF2-40B4-BE49-F238E27FC236}">
                <a16:creationId xmlns:a16="http://schemas.microsoft.com/office/drawing/2014/main" id="{71E7DB9F-9369-CDFA-58C3-CCEFEFB22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mountain&#10;&#10;Description automatically generated">
            <a:extLst>
              <a:ext uri="{FF2B5EF4-FFF2-40B4-BE49-F238E27FC236}">
                <a16:creationId xmlns:a16="http://schemas.microsoft.com/office/drawing/2014/main" id="{1784C900-8EDD-BA58-ACD1-707EF3FE2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01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mountain&#10;&#10;Description automatically generated">
            <a:extLst>
              <a:ext uri="{FF2B5EF4-FFF2-40B4-BE49-F238E27FC236}">
                <a16:creationId xmlns:a16="http://schemas.microsoft.com/office/drawing/2014/main" id="{0BA24723-D76D-BC3B-FD16-FBB8712B6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3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69F1733-4AD9-6678-1E1F-C3471DC7D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1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49F9731-FC16-CA03-EF6C-E0D5D9CB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0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55BA368-74FF-5AC7-8A31-6E78FFADA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34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E2083E9-610E-F934-C0FF-60E14FAB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08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2152490-A039-F771-2027-547BB37D8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1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5</cp:revision>
  <dcterms:created xsi:type="dcterms:W3CDTF">2022-09-30T15:55:21Z</dcterms:created>
  <dcterms:modified xsi:type="dcterms:W3CDTF">2022-10-02T14:18:45Z</dcterms:modified>
</cp:coreProperties>
</file>