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36" d="100"/>
          <a:sy n="36" d="100"/>
        </p:scale>
        <p:origin x="7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ADE-F77D-4773-8930-A089358B9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5A03F-E865-47E6-B8FA-A96617ADC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1259-A997-47AC-8130-C9BC3595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39F2-D224-4D4E-9097-72C4FCA9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B384-1461-41C0-BD06-EF9D2F0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49C7-161B-4753-82D3-15091BFA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8665C-C2B1-480F-9EE3-0E351CD93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DAF91-0852-4BA5-A3B3-C4265F82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128C8-CD07-4488-9655-04509141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31BB0-0F3B-4FD3-9D10-AFB65EFA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68DF1-F267-4801-8213-7DEFE5D14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8D6B2-491B-4EFC-AD41-887DC925F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89FA-8BBC-4B30-93E4-29B1EAE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DA45-5058-46A5-8C2D-8D265B99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E250-B1CC-4F79-A212-7C39FDF9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01D7-C90C-4775-A34D-6260ACE0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B2EB-3165-48F5-A962-C1F556818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5D2F-7A2F-4C72-856B-6E2F840B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903E8-6F82-4DD9-9043-BE6C4D9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6A93-0297-4FFA-8E88-36FC8051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D569-78C1-44F3-B1D8-5683EED2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221BD-A985-4427-A0B9-9A7025F3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B28BA-B790-4A66-BC06-D68414B2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ADA6-E00B-4837-9571-5E650831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CF640-4168-41B7-B325-C86227B5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2306-CDB5-45AA-AEA5-50BA5813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92FB-BF7A-4ADC-8264-8F2FB5876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C1EA2-02B5-4A2F-A149-45309DD34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3455-E1A0-44DB-A306-79FB1E6D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5BC3F-36D6-4F66-8428-261C9CA6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369DF-FAE3-4047-9DD0-BC93DF70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2C2E-16BF-449E-98A2-1CB7DF99F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06901-D153-4E70-8F2D-8AC2804C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D22CA-7D36-4441-8328-DD77627F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6D5B8-8730-4452-AF30-78B9EC0F9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74ADBF-D1D0-4EA0-9748-683C28A7B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14F25-EF6B-4F5B-8E7B-DC8D44D0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72A32-E8B5-4041-8F9A-B52B4740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91C72-F952-497D-B964-91CAE44B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91D2-D560-43ED-90B9-12CBCDA9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DD9C7-E750-4226-81E2-AE4609E2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C9CCB-D7A0-444A-9067-4B64174C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CBF94-10B7-49E4-A9D0-4024877E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57BB9-7AD2-41AD-A2DF-F50FCD15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1C579-1E94-4495-8D1D-A3148619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2E494-4E89-4E8F-93AA-FDE1F4A1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D822-B4EF-48AB-9561-D8A4FC05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521C-3A47-4046-86BF-B5C8D367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21972-2E95-4252-9C67-93476AF9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73696-5770-49B0-BCA4-E39F0BE1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92910-9444-4890-9CE9-64635AB6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16B24-6F6C-4EEB-BAC6-4964DFEA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2377-5664-49A0-AE71-6AFD099E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9F4B84-6BBD-4EC5-B6C2-636315BD1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67ADE-5743-43CA-9726-3C2BCB50D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9E4C3-77E2-4EF2-A6D4-1D7954DD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9BB97-96A2-4365-87A6-05AD8E1C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8BC8A-0F0F-4751-ACEC-57C8BDFD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0FCF4-AAE3-4403-B0B5-7E3267DF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723C-51B2-4F6E-9A66-EFA893AA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5CCED-85CC-4A5F-91AB-B4C8DFE24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B583-CA46-4EE6-90FD-92435B2B228A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B61B3-E76D-415C-84B8-9082EED74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F7430-3F61-4AD7-8387-E1B6B50F6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9FE8-1F16-49FF-AB82-59AD51DC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99F39F2-BBB8-0447-0E51-0B858456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19262F4-F27C-C050-7A68-911495581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0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6629CF6-59D6-6190-D7CA-360659329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DCFE253-EE0A-0217-ABE9-783414547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6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6ADDA48-CF60-B40D-2552-13C866301F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7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629753-B416-FD5C-41A8-601B6DB02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47828CD3-9112-C4BE-87B9-BC57A44D7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9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lant&#10;&#10;Description automatically generated with low confidence">
            <a:extLst>
              <a:ext uri="{FF2B5EF4-FFF2-40B4-BE49-F238E27FC236}">
                <a16:creationId xmlns:a16="http://schemas.microsoft.com/office/drawing/2014/main" id="{3497407B-E685-FE1E-5D6C-819E6199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E330B2-6EE2-F690-2F45-3340E623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E635240-B8A9-B3EB-D1EA-803EA790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B70E4602-D6DB-7248-E2BA-156FAF5AA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1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39C3F0B-3CA3-1A62-E9A4-0DF0C0979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9</cp:revision>
  <dcterms:created xsi:type="dcterms:W3CDTF">2023-01-13T17:47:21Z</dcterms:created>
  <dcterms:modified xsi:type="dcterms:W3CDTF">2023-01-15T16:25:52Z</dcterms:modified>
</cp:coreProperties>
</file>