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33" d="100"/>
          <a:sy n="33" d="100"/>
        </p:scale>
        <p:origin x="7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1970-FC42-D686-042A-E4812986A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67EF6-8FF4-54DC-F387-16631118C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DDC8C-8986-F25B-A396-A420B413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DB81-0D12-F447-8753-D942D523749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FA5BD-19A4-847C-5CF3-2CD2BC5C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12879-6EC2-2195-F6E8-29DEEC1A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371D-906C-D14D-800E-9F16BBDCE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9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8FA3-02B7-CC37-020E-07940D2A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3B107-A864-1797-FFA4-DB42846B2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F803E-466B-2167-FE47-7B563ECC6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DB81-0D12-F447-8753-D942D523749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57605-FE9F-D511-809B-26754E17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C4FB0-A9FA-2C66-A39C-7D835D79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371D-906C-D14D-800E-9F16BBDCE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1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8F7B7A-C9A9-E26D-2068-3AFC90820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C65B8-10FD-67F7-8141-4908F6E06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3B4BD-6BBF-A8D2-F323-4371B35A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DB81-0D12-F447-8753-D942D523749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49E7F-B8CA-CB11-3D0D-2A73650CA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A19B5-134D-7236-BA55-A47E0385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371D-906C-D14D-800E-9F16BBDCE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6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CB82-DE3D-0B2F-8C42-F73CCD4C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72A78-D7F4-5EE6-4142-BF7004B2F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0DF13-6CCC-E87E-FF8E-C0D82DBD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DB81-0D12-F447-8753-D942D523749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43D2F-92C8-C71F-F24B-8EB8CF9F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54AA-A78E-DAAF-9C79-377161D7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371D-906C-D14D-800E-9F16BBDCE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3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B293-A285-7214-6A75-47430426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BED-AC87-4B4F-0BE2-781C667CC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B24E9-DF10-2687-0207-269899A29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DB81-0D12-F447-8753-D942D523749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79638-43C6-8D78-3A9F-BAFCA2637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EC197-DBF7-4085-32D9-65786F65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371D-906C-D14D-800E-9F16BBDCE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2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2B8A-E315-9BB0-BCCD-A04638C1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3025D-67F9-C9EE-6B68-2FD6F4804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B644C-4559-4A48-71AB-0027359C3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9258D-D84C-0344-067D-F1FF8246C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DB81-0D12-F447-8753-D942D523749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46797-D345-0064-C803-0B19FEE5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C7F43-CCD6-C71B-7193-D6AF1EB2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371D-906C-D14D-800E-9F16BBDCE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7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1178-07BA-D602-3E2F-B1966CC7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06E47-1A22-95D2-822A-4390B35EB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29C93-5E35-6A8D-C97C-1D1B4C5BB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17A109-CCBE-2B63-5258-CFE61F7F2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E5D919-A670-AC53-4537-2F45C5CEB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20DD4A-F716-3163-2A53-99C2ADA0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DB81-0D12-F447-8753-D942D523749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844903-F805-EB41-A9A7-F42D2344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2FFA9-EB37-4B76-ED74-9985CC52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371D-906C-D14D-800E-9F16BBDCE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8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7091B-6410-AB22-128A-72FCD28B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1E8F0A-E60E-F9E2-8F26-DEA366849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DB81-0D12-F447-8753-D942D523749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9FB7C-339B-8255-AEB6-25BC6E6EB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205E6-1C29-8E20-5191-C17F68CB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371D-906C-D14D-800E-9F16BBDCE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1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FD6A01-E815-6F92-0F85-8922BF9C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DB81-0D12-F447-8753-D942D523749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A70DE6-D3A1-51AE-72FD-21A02A99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6316F-4C7D-1B3F-8500-6E842C69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371D-906C-D14D-800E-9F16BBDCE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3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3A61-E67F-4BDC-C10C-CAE0F0B7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9A454-DE6A-45FE-24CC-496F43CF1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0426D-99F2-333B-2FD7-A4B8BEB16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E2513-2AAE-9703-CCC8-4B1FE0E0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DB81-0D12-F447-8753-D942D523749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77BC7-55AB-BB16-CA2D-8DD63034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943E2-E3B7-6BAB-7AF2-C17CCBC5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371D-906C-D14D-800E-9F16BBDCE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0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2AF9-B40F-F6E7-64E9-50661973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92E9CB-7AE0-30C1-B7E2-3BF7C6E9C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53E21-263C-AC9E-0449-532E3E1A5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E2A13-999B-DFFE-2DF2-5ADDE6F9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DB81-0D12-F447-8753-D942D523749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CA20A-D39F-6B7E-FC2A-6328B5448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86CFF-A147-4946-F5AC-E6E2873F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371D-906C-D14D-800E-9F16BBDCE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6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1CF7-D643-1FC8-4142-DD11805A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D4E7A-D799-781D-8AC6-CE72EEC10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F27A4-FC07-3C68-3270-C4F5716F2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CDB81-0D12-F447-8753-D942D523749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FBDDD-50D6-F800-5F2F-9CFB8C389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77D34-84F6-BC18-DDE7-41758F757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371D-906C-D14D-800E-9F16BBDCE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1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E19F98B3-F84B-8E58-0058-16CDC0641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9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A5B1852-FA40-91BF-A975-6A5B47922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7FCF84D-1590-E1CD-1000-5F28F348A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4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C7F1594-BE4B-E443-0AA9-9D0218391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914857E-1E08-73CE-6581-21F5FABB8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01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4</cp:revision>
  <dcterms:created xsi:type="dcterms:W3CDTF">2023-01-20T19:27:54Z</dcterms:created>
  <dcterms:modified xsi:type="dcterms:W3CDTF">2023-01-22T16:03:59Z</dcterms:modified>
</cp:coreProperties>
</file>