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>
      <p:cViewPr varScale="1">
        <p:scale>
          <a:sx n="36" d="100"/>
          <a:sy n="36" d="100"/>
        </p:scale>
        <p:origin x="60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0EEF-93B2-0148-8FC9-2D84AAA8D73B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DF5B-23BF-B24F-8A9E-C0BA30981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19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0EEF-93B2-0148-8FC9-2D84AAA8D73B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DF5B-23BF-B24F-8A9E-C0BA30981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89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0EEF-93B2-0148-8FC9-2D84AAA8D73B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DF5B-23BF-B24F-8A9E-C0BA30981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72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0EEF-93B2-0148-8FC9-2D84AAA8D73B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DF5B-23BF-B24F-8A9E-C0BA30981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07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0EEF-93B2-0148-8FC9-2D84AAA8D73B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DF5B-23BF-B24F-8A9E-C0BA30981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05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0EEF-93B2-0148-8FC9-2D84AAA8D73B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DF5B-23BF-B24F-8A9E-C0BA30981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41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0EEF-93B2-0148-8FC9-2D84AAA8D73B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DF5B-23BF-B24F-8A9E-C0BA30981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26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0EEF-93B2-0148-8FC9-2D84AAA8D73B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DF5B-23BF-B24F-8A9E-C0BA30981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19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0EEF-93B2-0148-8FC9-2D84AAA8D73B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DF5B-23BF-B24F-8A9E-C0BA30981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2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0EEF-93B2-0148-8FC9-2D84AAA8D73B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DF5B-23BF-B24F-8A9E-C0BA30981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47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0EEF-93B2-0148-8FC9-2D84AAA8D73B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DF5B-23BF-B24F-8A9E-C0BA30981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0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60EEF-93B2-0148-8FC9-2D84AAA8D73B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1DF5B-23BF-B24F-8A9E-C0BA30981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730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209F0724-CC25-41FC-845D-F2ED03C9E2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9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6E78096-5953-6F22-E6DD-D84C87190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138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E234FB16-357C-A08B-359A-33AA899E39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28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1F74CB90-FF88-DFE3-64B9-1A1D2816B4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403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accessory&#10;&#10;Description automatically generated">
            <a:extLst>
              <a:ext uri="{FF2B5EF4-FFF2-40B4-BE49-F238E27FC236}">
                <a16:creationId xmlns:a16="http://schemas.microsoft.com/office/drawing/2014/main" id="{C005CECA-235F-D634-A77B-401084997F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91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B3C20D62-78A2-E4ED-13CA-688101AAA0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53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imeline&#10;&#10;Description automatically generated">
            <a:extLst>
              <a:ext uri="{FF2B5EF4-FFF2-40B4-BE49-F238E27FC236}">
                <a16:creationId xmlns:a16="http://schemas.microsoft.com/office/drawing/2014/main" id="{3C5EFDEC-5996-0F22-C005-0CBCCFE06E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70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4308BF37-70DD-690E-C031-C9C3FDED88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85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russelld2310@gmail.com</dc:creator>
  <cp:lastModifiedBy>Danville church of Christ</cp:lastModifiedBy>
  <cp:revision>4</cp:revision>
  <dcterms:created xsi:type="dcterms:W3CDTF">2023-02-16T20:49:07Z</dcterms:created>
  <dcterms:modified xsi:type="dcterms:W3CDTF">2023-02-19T16:06:36Z</dcterms:modified>
</cp:coreProperties>
</file>