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52"/>
    <p:restoredTop sz="96327"/>
  </p:normalViewPr>
  <p:slideViewPr>
    <p:cSldViewPr snapToGrid="0">
      <p:cViewPr varScale="1">
        <p:scale>
          <a:sx n="30" d="100"/>
          <a:sy n="30" d="100"/>
        </p:scale>
        <p:origin x="84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848-3C3D-D451-F94A-1458F214C6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33E347-E7B1-8ED6-1C2F-A93005C34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50407-99BE-9EA5-B352-28F4504EF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5883-3BA4-5643-A409-B30BF312E87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B5023-A32E-2C4D-5790-D182CCAB9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524E9-4F18-FD49-4E40-4913D8838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481E-0ED8-1C47-97B5-F12D9E09A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4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BF105-BF47-CB69-DE80-D47598414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85A7D-28EF-74CA-F9DE-600167171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66855-E0B9-D3A4-EAC5-C0DED736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5883-3BA4-5643-A409-B30BF312E87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1AF5E-4BB7-62FF-9BFF-4695C3822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BCF6F-021A-F420-7FD8-CEE73BE38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481E-0ED8-1C47-97B5-F12D9E09A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4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40D6AF-08B0-D308-477F-908103161D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1CC5E0-12FD-E782-5BEE-31BED207D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6BF93-2B92-8F15-4162-B33BE6E97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5883-3BA4-5643-A409-B30BF312E87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54543-DB86-A06F-6597-4A9A93BF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56D7-C2F3-5165-1D0F-C1B66A9E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481E-0ED8-1C47-97B5-F12D9E09A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99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DBDE7-CB58-D3B5-83DD-92EC9A7C3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566D0-7275-61A7-518B-F430C3800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84682-3B0E-9692-5371-58259DC5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5883-3BA4-5643-A409-B30BF312E87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35D58-0CAC-1D70-F4B2-B57B7AA9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D9A28-0E13-DBF7-2598-40639986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481E-0ED8-1C47-97B5-F12D9E09A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8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38025-CEC8-FF04-EC6B-32CE1BE53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1AE02-6F7E-E44F-4148-7FD763746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BFC8-8B01-4BDB-9317-8AD4A92DE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5883-3BA4-5643-A409-B30BF312E87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F15E2-5D44-8F5D-9E6B-CA2A67110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48D4-1DEA-EE3A-8E25-0353DCE79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481E-0ED8-1C47-97B5-F12D9E09A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2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99FBA-D2F6-F3D3-8E82-268062DFE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87437-DFDB-483A-C715-07C7452660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BD4CEF-E5C6-E956-022D-D00D25FB3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919BF6-1AFB-D8D3-4435-ACD35420C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5883-3BA4-5643-A409-B30BF312E87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0A74A-6140-8AE6-34EB-3AAF0CE51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C31EC-49EA-0EAC-473B-C1C4BCB5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481E-0ED8-1C47-97B5-F12D9E09A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67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EA458-7C97-696F-A638-91CFE61D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FB297-86FF-6E7A-06F6-6C02BB9FC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6EA4D-04E5-1439-B895-FB6E42BF8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6F281F-56BF-AB34-4388-D9E844596C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BA2BAB-0290-BE96-E4EE-AB75B54779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222540-6257-37F3-8CED-05C1D58B6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5883-3BA4-5643-A409-B30BF312E87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1270A8-71DC-AB8F-18AD-9E9286878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385B0E-9E50-054F-7A7B-0821C5FB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481E-0ED8-1C47-97B5-F12D9E09A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6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EA029-A792-40B6-92C0-17558A5E9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A96F5F-075C-733A-1A1E-523F1504B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5883-3BA4-5643-A409-B30BF312E87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D44B7E-456F-B129-B379-F31F77969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2922F-F65F-CD93-D849-AC51205A7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481E-0ED8-1C47-97B5-F12D9E09A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08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BBCD52-4F50-DFB7-8281-BA8B948D8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5883-3BA4-5643-A409-B30BF312E87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35ED56-CE90-20F6-AD5A-35DA012F5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3E027-D946-CE45-5A86-8CAC2290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481E-0ED8-1C47-97B5-F12D9E09A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78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013F6-AEC2-2C84-3BB7-C7D2FF78B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F5290-499A-F5DE-993E-321C03002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997DC-1D96-BFBE-983E-462C10B3A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A34A6A-A361-3E32-68F2-302F1B59D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5883-3BA4-5643-A409-B30BF312E87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2EBF6-21A0-3188-250E-C4CD3A5F2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8A033-DF6B-82CD-1C85-EE8194E4E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481E-0ED8-1C47-97B5-F12D9E09A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77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8E4A9-0653-17F2-4B55-7421FF432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4FED85-ED6A-44D6-A531-EB06B1FE15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343D53-58B9-FC49-24E2-8032C07CA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718BA-896B-D301-D36E-12E835FE5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5883-3BA4-5643-A409-B30BF312E87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2E13D-4304-86FC-9E45-19F785139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5AFA7-B0E8-5F71-4342-1C3BEBDD3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481E-0ED8-1C47-97B5-F12D9E09A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66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143C59-1E9F-B7E0-88B7-5DA5340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87474-6AB8-ABFF-8874-F7ABCCA01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CDB90-49D2-85A0-F5AB-66E932BD1E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75883-3BA4-5643-A409-B30BF312E87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3DBA4-E078-7863-4E35-DF0B124A75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07995-AD97-16FC-3A0F-7C895F0A8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B481E-0ED8-1C47-97B5-F12D9E09A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37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5697F37-CA44-4E2A-815E-144244BB82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98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BE2E91E-36CD-17CB-2065-7C29FD98F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32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9E4638B-E0A5-4AF5-A7AA-043FFFF44A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38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92002F4-D6F7-C80F-194B-F217667A8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38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69431E4-5CD3-92B0-9F0F-A0A4A2DBB7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5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35B59F6-2FB7-8D14-1C7B-478AE0F278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18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FDDD634-D64F-2570-9F20-3A74CFCB6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81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3C544A3-6072-41BE-9FCE-12E1157AE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93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CE8B861-9756-8F16-1B60-0BA80262C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0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D35562C-4779-5BC3-E9E5-B96227B8D0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49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0B7D375-C61D-4083-AEE5-72EE91F30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00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AA4C26E-95D9-94DE-03CE-0DEB43D62A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93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4F0C54A-E923-8D8F-68EA-099D2A8A7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2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3850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russelld2310@gmail.com</dc:creator>
  <cp:lastModifiedBy>Danville church of Christ</cp:lastModifiedBy>
  <cp:revision>3</cp:revision>
  <dcterms:created xsi:type="dcterms:W3CDTF">2023-03-09T20:44:56Z</dcterms:created>
  <dcterms:modified xsi:type="dcterms:W3CDTF">2023-03-12T15:06:29Z</dcterms:modified>
</cp:coreProperties>
</file>