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4" d="100"/>
          <a:sy n="34" d="100"/>
        </p:scale>
        <p:origin x="7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C57A-97DC-2971-ECE4-E9E23914F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4B7ED-3239-3CB1-B24E-FCE631C92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BC209-E590-CEAF-13A0-D5089BDD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2191-ED13-3BF0-24F0-3A096447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38FE4-E8EC-23B3-6135-3B172926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E121-0E4E-90CF-38B6-75183F6A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02C92-A2C7-6790-D720-602C52DA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4713E-47FA-9D6C-1354-1B642689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B2DD4-4ADD-24DD-1E3A-22EE7D3E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1B46-6A56-79C5-19EF-710F8394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9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65C11-DAC8-02F0-3CAB-3DC01264B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0DA32-E3F5-D24E-3775-E316CC7E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D0A2-5D05-79E2-8EA1-3B3CAD8D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8B4FA-6CD5-1E07-37F3-D6CC7ED7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D8EF3-6388-5CF0-E008-0E4D0A16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4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4BF7-FE1A-76E6-9D3C-8AFF34E9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7CF2-AE7D-A84E-FC0B-B7ABF9806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FFD97-E32C-EA77-AEEF-324C93DB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4BD57-624F-D715-3670-C37B823B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4B37-87DB-F7BB-D2AB-10DFA700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1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61B0-C14F-959A-C526-B9AF1B08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DE897-B7CC-004C-60A0-9F96528B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BAE48-138A-90AA-9125-0AC4734A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DED40-AC13-6FFD-3EF5-E515A609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FAD61-2099-A3A6-0307-42DDFCA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C7BA-F328-1EB1-6792-2F9D9894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A275-094A-CD36-2049-A55D093FB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DDADC-61B7-9624-3618-BF88FCAC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0D52E-F2BC-3888-C602-6E45A432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3F934-8F94-BC94-8357-BA938185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83C5F-DEAA-63CE-6A4C-9DF5AE4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1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6A15-0216-C33E-3949-9A525757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A378-5D4A-3EC3-B01A-FA77F4E1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45C4E-8F73-5690-6436-8A1039FD3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A92B6-F7ED-F090-EF19-0F82C50C6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33377-E92F-F924-31D8-A1C8DEFCC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4355E-24E9-8498-A60E-E254F237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78D40-FEEB-9D74-48DF-A7FCD35B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0EF92-2591-72D2-951D-CE84C95D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9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1D41-BC05-F33F-1F29-489073B0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612CC-9B60-D355-F246-09EE1E33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95968-134D-C28D-EC5A-05160166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578D6-3490-5714-A533-A70CBE8A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7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6BCAC-81EB-3BF5-26A2-110F16FB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CE856-B92B-6A33-B4BB-B74DB524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7CC2-E084-D710-323E-C36AEAD1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04E2-48F0-FC60-785B-699DCDA7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2DA0E-BA7D-6AD0-7CFA-91FB4B4A8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42910-429B-CCDC-3FE8-31E4EFD66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CD1C6-4EB5-D166-FB00-3ED1D1C1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902E8-5F80-30A6-B361-A5CC874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E15AB-0616-5A68-D2B7-6403C423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9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14CD-8706-2434-EF84-5481B55D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0A95E-0D09-E383-878F-61EA2CAD3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54851-747C-ABC2-9369-DD3BD2A69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EB03-F1F9-E61B-375F-5850533F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46331-8D57-B15C-5283-1ED1C5DF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07779-D26A-4483-2056-A3BADF0B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02F49-3C1A-CCE8-9C26-3990DC18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365C2-12A7-9594-0C97-DB66AB43A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C9DD9-8C72-91FA-0F76-6E62BB023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ECBC-E35D-864D-A04C-58418F97FF0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181C8-FDF1-6B18-082A-BB509A986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83F7F-F8A4-F033-33A3-263F5DC10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A7BB-5782-8941-AC46-FC43421E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3F91F66-BF79-772F-0198-B2127CD79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8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AAC9456-D795-B1FF-4674-BB6BAAF64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2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7CF02F-F006-2345-BE76-CA49F145A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E31A75-8505-682B-38F9-7ECBF9184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298CF1-5EE4-3106-81C7-DEF1429DB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5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088C93-9C8D-71CA-8CD1-465072933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plant&#10;&#10;Description automatically generated with low confidence">
            <a:extLst>
              <a:ext uri="{FF2B5EF4-FFF2-40B4-BE49-F238E27FC236}">
                <a16:creationId xmlns:a16="http://schemas.microsoft.com/office/drawing/2014/main" id="{C6DCD6E0-0CFF-12D2-96CB-680A88F34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B2E191D-8E04-FA89-4FC2-765273A3A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6D70B14-CEBD-AA05-B28B-6A659477D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9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9E41BBC-C856-21C0-1BE1-7567B7B55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4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D3DB6C8-D111-6086-93A1-CF80E03EA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1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BF3AE52-BB8D-B9E9-A52A-1289B1585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7</cp:revision>
  <dcterms:created xsi:type="dcterms:W3CDTF">2023-04-14T19:01:49Z</dcterms:created>
  <dcterms:modified xsi:type="dcterms:W3CDTF">2023-04-16T14:22:59Z</dcterms:modified>
</cp:coreProperties>
</file>