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4" r:id="rId2"/>
    <p:sldId id="335" r:id="rId3"/>
    <p:sldId id="336" r:id="rId4"/>
    <p:sldId id="33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33" d="100"/>
          <a:sy n="33" d="100"/>
        </p:scale>
        <p:origin x="6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0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6131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5545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397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3539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5904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7296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2512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511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9723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7369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509C-2DD4-4FA6-9F94-AE99E676797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CA088-5FF2-4ECB-8F99-3DA21265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604" y="482601"/>
            <a:ext cx="103632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Colossal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07" y="2108200"/>
            <a:ext cx="8534400" cy="914400"/>
          </a:xfrm>
        </p:spPr>
        <p:txBody>
          <a:bodyPr>
            <a:normAutofit/>
          </a:bodyPr>
          <a:lstStyle/>
          <a:p>
            <a:r>
              <a:rPr lang="en-US" sz="5333" b="1" dirty="0">
                <a:solidFill>
                  <a:schemeClr val="tx1"/>
                </a:solidFill>
              </a:rPr>
              <a:t>Col.1:1-2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022600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4800" dirty="0" err="1">
                <a:solidFill>
                  <a:prstClr val="black"/>
                </a:solidFill>
                <a:latin typeface="Calibri"/>
              </a:rPr>
              <a:t>Colosse</a:t>
            </a:r>
            <a:r>
              <a:rPr lang="en-US" sz="4800" dirty="0">
                <a:solidFill>
                  <a:prstClr val="black"/>
                </a:solidFill>
                <a:latin typeface="Calibri"/>
              </a:rPr>
              <a:t>, is from a word is in plural form, where we get the word Colossal.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9507" y="4648200"/>
            <a:ext cx="9804893" cy="1651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5333" b="1" u="sng" dirty="0">
                <a:solidFill>
                  <a:srgbClr val="1F497D"/>
                </a:solidFill>
                <a:latin typeface="Calibri"/>
              </a:rPr>
              <a:t>Colossal</a:t>
            </a:r>
            <a:r>
              <a:rPr lang="en-US" sz="4800" b="1" dirty="0">
                <a:solidFill>
                  <a:srgbClr val="4BACC6"/>
                </a:solidFill>
                <a:latin typeface="Calibri"/>
              </a:rPr>
              <a:t> means huge, gigantic, big, massive, immense, enormous, mega</a:t>
            </a:r>
          </a:p>
        </p:txBody>
      </p:sp>
    </p:spTree>
    <p:extLst>
      <p:ext uri="{BB962C8B-B14F-4D97-AF65-F5344CB8AC3E}">
        <p14:creationId xmlns:p14="http://schemas.microsoft.com/office/powerpoint/2010/main" val="16487111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1176000" cy="9445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Human Wisdom is Not Colossal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1600200"/>
            <a:ext cx="9245600" cy="4525963"/>
          </a:xfrm>
        </p:spPr>
        <p:txBody>
          <a:bodyPr>
            <a:normAutofit lnSpcReduction="10000"/>
          </a:bodyPr>
          <a:lstStyle/>
          <a:p>
            <a:r>
              <a:rPr lang="en-US" sz="5333" b="1" dirty="0"/>
              <a:t>Col.2:1-4</a:t>
            </a:r>
          </a:p>
          <a:p>
            <a:r>
              <a:rPr lang="en-US" sz="5333" b="1" dirty="0"/>
              <a:t>Col.2:8</a:t>
            </a:r>
          </a:p>
          <a:p>
            <a:r>
              <a:rPr lang="en-US" sz="5333" b="1" dirty="0"/>
              <a:t>Col.2:18-23</a:t>
            </a:r>
          </a:p>
          <a:p>
            <a:r>
              <a:rPr lang="en-US" sz="5333" b="1" dirty="0"/>
              <a:t>2 Cor.10:3-5</a:t>
            </a:r>
          </a:p>
          <a:p>
            <a:r>
              <a:rPr lang="en-US" sz="5333" b="1" dirty="0"/>
              <a:t>Rom.1:21-25</a:t>
            </a:r>
          </a:p>
        </p:txBody>
      </p:sp>
    </p:spTree>
    <p:extLst>
      <p:ext uri="{BB962C8B-B14F-4D97-AF65-F5344CB8AC3E}">
        <p14:creationId xmlns:p14="http://schemas.microsoft.com/office/powerpoint/2010/main" val="20767653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76401"/>
            <a:ext cx="11480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Col.1:9-14,  </a:t>
            </a:r>
            <a:r>
              <a:rPr lang="en-US" sz="4800" b="1" dirty="0">
                <a:solidFill>
                  <a:schemeClr val="accent2"/>
                </a:solidFill>
              </a:rPr>
              <a:t>Paul’s prayer</a:t>
            </a:r>
          </a:p>
          <a:p>
            <a:r>
              <a:rPr lang="en-US" sz="4800" b="1" dirty="0"/>
              <a:t>Col.1:15-16,   </a:t>
            </a:r>
            <a:r>
              <a:rPr lang="en-US" sz="4800" b="1" dirty="0">
                <a:solidFill>
                  <a:schemeClr val="accent2"/>
                </a:solidFill>
              </a:rPr>
              <a:t>Jesus is Creator, Col.2:9</a:t>
            </a:r>
          </a:p>
          <a:p>
            <a:r>
              <a:rPr lang="en-US" sz="4800" b="1" dirty="0"/>
              <a:t>Col.1:17,  </a:t>
            </a:r>
            <a:r>
              <a:rPr lang="en-US" sz="4800" b="1" dirty="0">
                <a:solidFill>
                  <a:schemeClr val="accent2"/>
                </a:solidFill>
              </a:rPr>
              <a:t>Jesus is Sustainer </a:t>
            </a:r>
          </a:p>
          <a:p>
            <a:r>
              <a:rPr lang="en-US" sz="4800" b="1" dirty="0"/>
              <a:t>Col.1:18-19,  </a:t>
            </a:r>
            <a:r>
              <a:rPr lang="en-US" sz="4800" b="1" dirty="0">
                <a:solidFill>
                  <a:schemeClr val="accent2"/>
                </a:solidFill>
              </a:rPr>
              <a:t>Jesus is Head of the Church</a:t>
            </a:r>
          </a:p>
          <a:p>
            <a:r>
              <a:rPr lang="en-US" sz="4800" b="1" dirty="0"/>
              <a:t>Col.1:20-21,  </a:t>
            </a:r>
            <a:r>
              <a:rPr lang="en-US" sz="4800" b="1" dirty="0">
                <a:solidFill>
                  <a:schemeClr val="accent2"/>
                </a:solidFill>
              </a:rPr>
              <a:t>Reconciliation in Christ</a:t>
            </a:r>
          </a:p>
          <a:p>
            <a:r>
              <a:rPr lang="en-US" sz="4800" b="1" dirty="0"/>
              <a:t>Col.1:25-29, </a:t>
            </a:r>
            <a:r>
              <a:rPr lang="en-US" sz="4800" b="1" dirty="0">
                <a:solidFill>
                  <a:schemeClr val="accent2"/>
                </a:solidFill>
              </a:rPr>
              <a:t>All can be Complete, Col.2:10</a:t>
            </a:r>
          </a:p>
          <a:p>
            <a:endParaRPr lang="en-US" sz="4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7"/>
            <a:ext cx="10972800" cy="10207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Colossal Concepts</a:t>
            </a:r>
          </a:p>
        </p:txBody>
      </p:sp>
    </p:spTree>
    <p:extLst>
      <p:ext uri="{BB962C8B-B14F-4D97-AF65-F5344CB8AC3E}">
        <p14:creationId xmlns:p14="http://schemas.microsoft.com/office/powerpoint/2010/main" val="134554648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990600"/>
            <a:ext cx="11887200" cy="5105400"/>
          </a:xfrm>
        </p:spPr>
        <p:txBody>
          <a:bodyPr>
            <a:noAutofit/>
          </a:bodyPr>
          <a:lstStyle/>
          <a:p>
            <a:pPr marL="990575" indent="-990575">
              <a:lnSpc>
                <a:spcPct val="90000"/>
              </a:lnSpc>
              <a:buSzPct val="88000"/>
              <a:buFont typeface="+mj-lt"/>
              <a:buAutoNum type="arabicParenR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Hear the Gospel of Christ,  Acts 18:8</a:t>
            </a:r>
          </a:p>
          <a:p>
            <a:pPr marL="990575" indent="-990575">
              <a:lnSpc>
                <a:spcPct val="90000"/>
              </a:lnSpc>
              <a:buSzPct val="88000"/>
              <a:buFont typeface="+mj-lt"/>
              <a:buAutoNum type="arabicParenR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Believe in Jesus Christ,  Acts 2:36</a:t>
            </a:r>
          </a:p>
          <a:p>
            <a:pPr marL="990575" indent="-990575">
              <a:lnSpc>
                <a:spcPct val="90000"/>
              </a:lnSpc>
              <a:buSzPct val="88000"/>
              <a:buFont typeface="+mj-lt"/>
              <a:buAutoNum type="arabicParenR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Repent and Turn to God,  Acts 2:38</a:t>
            </a:r>
          </a:p>
          <a:p>
            <a:pPr marL="990575" indent="-990575">
              <a:lnSpc>
                <a:spcPct val="90000"/>
              </a:lnSpc>
              <a:buSzPct val="88000"/>
              <a:buFont typeface="+mj-lt"/>
              <a:buAutoNum type="arabicParenR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Confess Jesus Before Men,  Acts 8:37</a:t>
            </a:r>
          </a:p>
          <a:p>
            <a:pPr marL="990575" indent="-990575">
              <a:lnSpc>
                <a:spcPct val="90000"/>
              </a:lnSpc>
              <a:buSzPct val="88000"/>
              <a:buFont typeface="+mj-lt"/>
              <a:buAutoNum type="arabicParenR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Be Baptized for Forgiveness,   Ac.22:16</a:t>
            </a:r>
          </a:p>
          <a:p>
            <a:pPr marL="812780" indent="-812780">
              <a:lnSpc>
                <a:spcPct val="90000"/>
              </a:lnSpc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      -----------------------</a:t>
            </a:r>
          </a:p>
          <a:p>
            <a:pPr marL="812780" indent="-812780">
              <a:lnSpc>
                <a:spcPct val="90000"/>
              </a:lnSpc>
              <a:buSzPct val="72000"/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Be Thou Faithful Unto Death,  Rev.2:10</a:t>
            </a:r>
          </a:p>
          <a:p>
            <a:pPr marL="812780" indent="-812780">
              <a:lnSpc>
                <a:spcPct val="90000"/>
              </a:lnSpc>
              <a:buSzPct val="72000"/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If Err From The Faith: Repent and Pray God  Acts 8:22</a:t>
            </a: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1219200" y="381000"/>
            <a:ext cx="100584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fromWordArt="1">
            <a:prstTxWarp prst="textPlain">
              <a:avLst>
                <a:gd name="adj" fmla="val 4994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1219170"/>
            <a:r>
              <a:rPr lang="en-US" sz="3733" kern="1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latin typeface="Impact"/>
              </a:rPr>
              <a:t>The Plan of Salvation</a:t>
            </a:r>
          </a:p>
        </p:txBody>
      </p:sp>
    </p:spTree>
    <p:extLst>
      <p:ext uri="{BB962C8B-B14F-4D97-AF65-F5344CB8AC3E}">
        <p14:creationId xmlns:p14="http://schemas.microsoft.com/office/powerpoint/2010/main" val="39969217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</TotalTime>
  <Words>179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Impact</vt:lpstr>
      <vt:lpstr>Wingdings</vt:lpstr>
      <vt:lpstr>1_Office Theme</vt:lpstr>
      <vt:lpstr>Colossal Concepts</vt:lpstr>
      <vt:lpstr>Human Wisdom is Not Colossal</vt:lpstr>
      <vt:lpstr>Colossal Concepts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Danville CoC</dc:creator>
  <cp:lastModifiedBy>Danville church of Christ</cp:lastModifiedBy>
  <cp:revision>7</cp:revision>
  <dcterms:created xsi:type="dcterms:W3CDTF">2023-04-23T00:36:25Z</dcterms:created>
  <dcterms:modified xsi:type="dcterms:W3CDTF">2023-04-23T14:04:06Z</dcterms:modified>
</cp:coreProperties>
</file>