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86BF-696A-4FCD-AA9C-6C4C8A9B539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1A2CC-3439-470C-81CE-70B57051A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8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Febe,</a:t>
            </a:r>
            <a:r>
              <a:rPr lang="en-US" baseline="0" dirty="0"/>
              <a:t> hija de </a:t>
            </a:r>
            <a:r>
              <a:rPr lang="en-US" baseline="0" dirty="0" err="1"/>
              <a:t>Deisy</a:t>
            </a:r>
            <a:r>
              <a:rPr lang="en-US" baseline="0" dirty="0"/>
              <a:t> y </a:t>
            </a:r>
            <a:r>
              <a:rPr lang="en-US" baseline="0" dirty="0" err="1"/>
              <a:t>Anslemo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FE4132-A59E-442F-A99B-0B4BD5652D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02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Elizabeth, hija de Diego y Andrea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FE4132-A59E-442F-A99B-0B4BD5652D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3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Elijah Bowling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FE4132-A59E-442F-A99B-0B4BD5652D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85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ready to accept control or instruction; submissive.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FE4132-A59E-442F-A99B-0B4BD5652D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00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FE4132-A59E-442F-A99B-0B4BD5652D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344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Tay-Tay</a:t>
            </a:r>
            <a:r>
              <a:rPr lang="en-US" dirty="0"/>
              <a:t> Philippines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FE4132-A59E-442F-A99B-0B4BD5652D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76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Moy’s 5 granddaughters,</a:t>
            </a:r>
            <a:r>
              <a:rPr lang="en-US" baseline="0" dirty="0"/>
              <a:t> San Luis Potosi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FE4132-A59E-442F-A99B-0B4BD5652D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20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Hattie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FE4132-A59E-442F-A99B-0B4BD5652D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447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2468E-C603-472F-B387-15A8259DFB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609600"/>
            <a:ext cx="7924800" cy="4114800"/>
          </a:xfrm>
        </p:spPr>
        <p:txBody>
          <a:bodyPr/>
          <a:lstStyle>
            <a:lvl1pPr>
              <a:defRPr sz="10666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105400"/>
            <a:ext cx="6908800" cy="106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800"/>
            </a:lvl1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79235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70786897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477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477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55812353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73979309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15359304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689600" cy="51816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689600" cy="51816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07494671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68583877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25714064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500607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74319204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2943628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1158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0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r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gency FB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gency FB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gency FB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gency FB" pitchFamily="2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gency FB" pitchFamily="2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gency FB" pitchFamily="2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gency FB" pitchFamily="2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gency FB" pitchFamily="2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§"/>
        <a:defRPr sz="5867">
          <a:solidFill>
            <a:srgbClr val="FFFFFF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§"/>
        <a:defRPr sz="5333">
          <a:solidFill>
            <a:srgbClr val="FFFFFF"/>
          </a:solidFill>
          <a:latin typeface="+mn-lt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§"/>
        <a:defRPr sz="4800">
          <a:solidFill>
            <a:srgbClr val="FFFFFF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§"/>
        <a:defRPr sz="4267">
          <a:solidFill>
            <a:srgbClr val="FFFFFF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§"/>
        <a:defRPr sz="4267">
          <a:solidFill>
            <a:srgbClr val="FFFFFF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§"/>
        <a:defRPr sz="4267">
          <a:solidFill>
            <a:srgbClr val="FFFFFF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§"/>
        <a:defRPr sz="4267">
          <a:solidFill>
            <a:srgbClr val="FFFFFF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§"/>
        <a:defRPr sz="4267">
          <a:solidFill>
            <a:srgbClr val="FFFFFF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§"/>
        <a:defRPr sz="4267">
          <a:solidFill>
            <a:srgbClr val="FFFFFF"/>
          </a:solidFill>
          <a:latin typeface="+mn-lt"/>
        </a:defRPr>
      </a:lvl9pPr>
    </p:bodyStyle>
    <p:otherStyle>
      <a:defPPr>
        <a:defRPr lang="es-E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2480" y="497192"/>
            <a:ext cx="5905541" cy="2571768"/>
          </a:xfrm>
        </p:spPr>
        <p:txBody>
          <a:bodyPr/>
          <a:lstStyle/>
          <a:p>
            <a:pPr algn="ctr"/>
            <a:r>
              <a:rPr lang="en-US" sz="8800" b="1" dirty="0">
                <a:solidFill>
                  <a:srgbClr val="00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A</a:t>
            </a:r>
            <a:r>
              <a:rPr lang="en-US" sz="8800" b="1" dirty="0">
                <a:solidFill>
                  <a:srgbClr val="99CC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s</a:t>
            </a:r>
            <a:r>
              <a:rPr lang="en-US" sz="8800" b="1" dirty="0">
                <a:solidFill>
                  <a:srgbClr val="00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 </a:t>
            </a:r>
            <a:r>
              <a:rPr lang="en-US" sz="8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A</a:t>
            </a:r>
            <a:r>
              <a:rPr lang="en-US" sz="8800" b="1" dirty="0">
                <a:solidFill>
                  <a:srgbClr val="00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 </a:t>
            </a:r>
            <a:r>
              <a:rPr lang="en-US" sz="8800" b="1" dirty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L</a:t>
            </a:r>
            <a:r>
              <a:rPr lang="en-US" sz="8800" b="1" dirty="0">
                <a:solidFill>
                  <a:srgbClr val="00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i</a:t>
            </a:r>
            <a:r>
              <a:rPr lang="en-US" sz="8800" b="1" dirty="0">
                <a:solidFill>
                  <a:schemeClr val="bg1">
                    <a:lumMod val="9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t</a:t>
            </a:r>
            <a:r>
              <a:rPr lang="en-US" sz="8800" b="1" dirty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t</a:t>
            </a:r>
            <a:r>
              <a:rPr lang="en-US" sz="8800" b="1" dirty="0">
                <a:solidFill>
                  <a:srgbClr val="00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l</a:t>
            </a:r>
            <a:r>
              <a:rPr lang="en-US" sz="8800" b="1" dirty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e</a:t>
            </a:r>
            <a:r>
              <a:rPr lang="en-US" sz="8800" b="1" dirty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 C</a:t>
            </a:r>
            <a:r>
              <a:rPr lang="en-US" sz="8800" b="1" dirty="0">
                <a:solidFill>
                  <a:srgbClr val="00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h</a:t>
            </a:r>
            <a:r>
              <a:rPr lang="en-US" sz="8800" b="1" dirty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i</a:t>
            </a:r>
            <a:r>
              <a:rPr lang="en-US" sz="8800" b="1" dirty="0">
                <a:solidFill>
                  <a:srgbClr val="9900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l</a:t>
            </a:r>
            <a:r>
              <a:rPr lang="en-US" sz="8800" b="1" dirty="0">
                <a:solidFill>
                  <a:srgbClr val="FF006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  <a:cs typeface="Aharoni" pitchFamily="2" charset="-79"/>
              </a:rPr>
              <a:t>d</a:t>
            </a:r>
            <a:endParaRPr lang="en-US" sz="8800" b="1" dirty="0">
              <a:solidFill>
                <a:srgbClr val="99CC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ritannic Bold" panose="020B0903060703020204" pitchFamily="34" charset="0"/>
              <a:cs typeface="Aharoni" pitchFamily="2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44715" y="4005064"/>
            <a:ext cx="6908800" cy="1066800"/>
          </a:xfrm>
        </p:spPr>
        <p:txBody>
          <a:bodyPr/>
          <a:lstStyle/>
          <a:p>
            <a:r>
              <a:rPr lang="en-US" sz="7200" dirty="0">
                <a:solidFill>
                  <a:srgbClr val="00FF00"/>
                </a:solidFill>
              </a:rPr>
              <a:t>Mark 10:13-16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09" y="556416"/>
            <a:ext cx="4032447" cy="5560883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403" y="836712"/>
            <a:ext cx="11041227" cy="4800600"/>
          </a:xfrm>
        </p:spPr>
        <p:txBody>
          <a:bodyPr>
            <a:noAutofit/>
          </a:bodyPr>
          <a:lstStyle/>
          <a:p>
            <a:pPr marL="812780" indent="-812780">
              <a:buClr>
                <a:schemeClr val="bg1">
                  <a:lumMod val="50000"/>
                </a:schemeClr>
              </a:buClr>
              <a:buSzPct val="82000"/>
              <a:buFont typeface="Wingdings" pitchFamily="2" charset="2"/>
              <a:buAutoNum type="arabicPeriod"/>
            </a:pPr>
            <a:r>
              <a:rPr lang="en-US" sz="4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 the Gospel of Christ,  </a:t>
            </a:r>
            <a:r>
              <a:rPr lang="en-US" sz="41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18:8</a:t>
            </a:r>
          </a:p>
          <a:p>
            <a:pPr marL="812780" indent="-812780">
              <a:buClr>
                <a:schemeClr val="bg1">
                  <a:lumMod val="50000"/>
                </a:schemeClr>
              </a:buClr>
              <a:buSzPct val="82000"/>
              <a:buFont typeface="Wingdings" pitchFamily="2" charset="2"/>
              <a:buAutoNum type="arabicPeriod"/>
            </a:pPr>
            <a:r>
              <a:rPr lang="en-US" sz="4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in Jesus Christ,  </a:t>
            </a:r>
            <a:r>
              <a:rPr lang="en-US" sz="4133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1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Rom.5:1</a:t>
            </a:r>
          </a:p>
          <a:p>
            <a:pPr marL="812780" indent="-812780">
              <a:buClr>
                <a:schemeClr val="bg1">
                  <a:lumMod val="50000"/>
                </a:schemeClr>
              </a:buClr>
              <a:buSzPct val="82000"/>
              <a:buFont typeface="Wingdings" pitchFamily="2" charset="2"/>
              <a:buAutoNum type="arabicPeriod"/>
            </a:pPr>
            <a:r>
              <a:rPr lang="en-US" sz="4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 and Turn to God,  </a:t>
            </a:r>
            <a:r>
              <a:rPr lang="en-US" sz="41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24:47</a:t>
            </a:r>
          </a:p>
          <a:p>
            <a:pPr marL="812780" indent="-812780">
              <a:buClr>
                <a:schemeClr val="bg1">
                  <a:lumMod val="50000"/>
                </a:schemeClr>
              </a:buClr>
              <a:buSzPct val="82000"/>
              <a:buFont typeface="Wingdings" pitchFamily="2" charset="2"/>
              <a:buAutoNum type="arabicPeriod"/>
            </a:pPr>
            <a:r>
              <a:rPr lang="en-US" sz="4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Jesus Before Men,  </a:t>
            </a:r>
            <a:r>
              <a:rPr lang="en-US" sz="41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8:37</a:t>
            </a:r>
          </a:p>
          <a:p>
            <a:pPr marL="812780" indent="-812780">
              <a:buClr>
                <a:schemeClr val="bg1">
                  <a:lumMod val="50000"/>
                </a:schemeClr>
              </a:buClr>
              <a:buSzPct val="82000"/>
              <a:buFont typeface="Wingdings" pitchFamily="2" charset="2"/>
              <a:buAutoNum type="arabicPeriod"/>
            </a:pPr>
            <a:r>
              <a:rPr lang="en-US" sz="4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Baptized for the Remission of Sins, </a:t>
            </a:r>
            <a:r>
              <a:rPr lang="en-US" sz="413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Ac.2:38</a:t>
            </a:r>
          </a:p>
          <a:p>
            <a:pPr marL="812780" indent="-812780">
              <a:buClr>
                <a:schemeClr val="bg1">
                  <a:lumMod val="50000"/>
                </a:schemeClr>
              </a:buClr>
              <a:buSzPct val="82000"/>
              <a:buNone/>
            </a:pPr>
            <a:r>
              <a:rPr lang="en-US" sz="4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---------------------------------</a:t>
            </a:r>
          </a:p>
          <a:p>
            <a:pPr marL="812780" indent="-812780">
              <a:buClr>
                <a:schemeClr val="bg1">
                  <a:lumMod val="50000"/>
                </a:schemeClr>
              </a:buClr>
              <a:buSzPct val="82000"/>
              <a:buFont typeface="Wingdings" pitchFamily="2" charset="2"/>
              <a:buChar char="Ø"/>
            </a:pPr>
            <a:r>
              <a:rPr lang="en-US" sz="4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Thou Faithful Unto Death,  </a:t>
            </a:r>
            <a:r>
              <a:rPr lang="en-US" sz="4133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Rev.2:10</a:t>
            </a:r>
          </a:p>
          <a:p>
            <a:pPr marL="812780" indent="-812780">
              <a:buClr>
                <a:schemeClr val="bg1">
                  <a:lumMod val="50000"/>
                </a:schemeClr>
              </a:buClr>
              <a:buSzPct val="82000"/>
              <a:buFont typeface="Wingdings" pitchFamily="2" charset="2"/>
              <a:buChar char="Ø"/>
            </a:pPr>
            <a:r>
              <a:rPr lang="en-US" sz="4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Err From The Faith: Repent and Pray God,  </a:t>
            </a:r>
            <a:r>
              <a:rPr lang="en-US" sz="4133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0214" y="-27384"/>
            <a:ext cx="9744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srgbClr val="FFFF00"/>
                </a:solidFill>
                <a:latin typeface="Trebuchet MS" pitchFamily="34" charset="0"/>
              </a:rPr>
              <a:t>God Has a Plan to Save Man</a:t>
            </a:r>
          </a:p>
        </p:txBody>
      </p:sp>
    </p:spTree>
    <p:extLst>
      <p:ext uri="{BB962C8B-B14F-4D97-AF65-F5344CB8AC3E}">
        <p14:creationId xmlns:p14="http://schemas.microsoft.com/office/powerpoint/2010/main" val="27250215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 advAuto="8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8021" y="1484784"/>
            <a:ext cx="5568619" cy="1143000"/>
          </a:xfrm>
        </p:spPr>
        <p:txBody>
          <a:bodyPr/>
          <a:lstStyle/>
          <a:p>
            <a:pPr algn="r"/>
            <a:r>
              <a:rPr lang="en-US" sz="9600" dirty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H</a:t>
            </a:r>
            <a:r>
              <a:rPr lang="en-US" sz="9600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u</a:t>
            </a:r>
            <a:r>
              <a:rPr lang="en-US" sz="9600" dirty="0">
                <a:solidFill>
                  <a:srgbClr val="9900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m</a:t>
            </a:r>
            <a:r>
              <a:rPr lang="en-US" sz="96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i</a:t>
            </a:r>
            <a:r>
              <a:rPr lang="en-US" sz="9600" dirty="0">
                <a:solidFill>
                  <a:srgbClr val="7C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l</a:t>
            </a:r>
            <a:r>
              <a:rPr lang="en-US" sz="9600" dirty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i</a:t>
            </a:r>
            <a:r>
              <a:rPr lang="en-US" sz="9600" dirty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t</a:t>
            </a:r>
            <a:r>
              <a:rPr lang="en-US" sz="9600" dirty="0"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y</a:t>
            </a:r>
            <a:endParaRPr lang="en-US" sz="9600" dirty="0"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ritannic Bold" pitchFamily="34" charset="0"/>
              <a:cs typeface="Narkisim" pitchFamily="34" charset="-79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435" y="260648"/>
            <a:ext cx="6144683" cy="864096"/>
          </a:xfrm>
          <a:solidFill>
            <a:srgbClr val="040317">
              <a:alpha val="75000"/>
            </a:srgbClr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buNone/>
            </a:pPr>
            <a:r>
              <a:rPr lang="es-CO" sz="80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Matt</a:t>
            </a:r>
            <a:r>
              <a:rPr lang="es-CO" sz="8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. 18:1-5</a:t>
            </a:r>
            <a:endParaRPr lang="es-CO" sz="80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None/>
            </a:pPr>
            <a:r>
              <a:rPr lang="es-CO" sz="8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	</a:t>
            </a:r>
            <a:endParaRPr lang="es-CO" sz="80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erlin Sans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44139" y="436510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FFFF00"/>
                </a:solidFill>
                <a:latin typeface="Trebuchet MS" pitchFamily="34" charset="0"/>
              </a:rPr>
              <a:t>Lk.18:9-14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7" y="1476292"/>
            <a:ext cx="4416491" cy="569712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uiExpand="1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403" y="1340768"/>
            <a:ext cx="5472608" cy="3312368"/>
          </a:xfrm>
        </p:spPr>
        <p:txBody>
          <a:bodyPr/>
          <a:lstStyle/>
          <a:p>
            <a:pPr algn="ctr"/>
            <a:r>
              <a:rPr lang="es-CO" dirty="0" err="1">
                <a:solidFill>
                  <a:srgbClr val="FF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T</a:t>
            </a:r>
            <a:r>
              <a:rPr lang="es-CO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h</a:t>
            </a:r>
            <a:r>
              <a:rPr lang="es-CO" dirty="0" err="1">
                <a:solidFill>
                  <a:srgbClr val="7C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e</a:t>
            </a:r>
            <a:r>
              <a:rPr lang="es-CO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 </a:t>
            </a:r>
            <a:r>
              <a:rPr lang="es-CO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D</a:t>
            </a:r>
            <a:r>
              <a:rPr lang="es-CO" dirty="0" err="1">
                <a:solidFill>
                  <a:srgbClr val="FF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e</a:t>
            </a:r>
            <a:r>
              <a:rPr lang="es-CO" dirty="0" err="1">
                <a:solidFill>
                  <a:srgbClr val="7C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s</a:t>
            </a:r>
            <a:r>
              <a:rPr lang="es-CO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i</a:t>
            </a:r>
            <a:r>
              <a:rPr lang="es-CO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r</a:t>
            </a:r>
            <a:r>
              <a:rPr lang="es-CO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e</a:t>
            </a:r>
            <a:r>
              <a:rPr lang="es-CO" dirty="0">
                <a:solidFill>
                  <a:srgbClr val="FF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 </a:t>
            </a:r>
            <a:r>
              <a:rPr lang="es-CO" dirty="0" err="1">
                <a:solidFill>
                  <a:srgbClr val="99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F</a:t>
            </a:r>
            <a:r>
              <a:rPr lang="es-CO" dirty="0" err="1">
                <a:solidFill>
                  <a:srgbClr val="7C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o</a:t>
            </a:r>
            <a:r>
              <a:rPr lang="es-CO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r</a:t>
            </a:r>
            <a:r>
              <a:rPr lang="es-CO" dirty="0">
                <a:solidFill>
                  <a:srgbClr val="FF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 </a:t>
            </a:r>
            <a:r>
              <a:rPr lang="es-CO" dirty="0" err="1">
                <a:solidFill>
                  <a:srgbClr val="99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F</a:t>
            </a:r>
            <a:r>
              <a:rPr lang="es-CO" dirty="0" err="1">
                <a:solidFill>
                  <a:srgbClr val="FFCC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o</a:t>
            </a:r>
            <a:r>
              <a:rPr lang="es-CO" dirty="0" err="1">
                <a:solidFill>
                  <a:srgbClr val="FF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o</a:t>
            </a:r>
            <a:r>
              <a:rPr lang="es-CO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d</a:t>
            </a:r>
            <a:r>
              <a:rPr lang="es-CO" dirty="0">
                <a:solidFill>
                  <a:srgbClr val="FFCC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  </a:t>
            </a:r>
            <a:endParaRPr lang="es-ES" dirty="0">
              <a:solidFill>
                <a:srgbClr val="FFCC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ritannic Bold" pitchFamily="34" charset="0"/>
              <a:cs typeface="Ardag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075" y="288032"/>
            <a:ext cx="6096000" cy="836712"/>
          </a:xfrm>
          <a:solidFill>
            <a:srgbClr val="040317">
              <a:alpha val="61961"/>
            </a:srgbClr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buNone/>
            </a:pPr>
            <a:r>
              <a:rPr lang="es-CO" sz="8000" b="1" dirty="0">
                <a:solidFill>
                  <a:srgbClr val="99CC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1 Peter 2:1-2</a:t>
            </a:r>
            <a:r>
              <a:rPr lang="es-CO" sz="8000" dirty="0">
                <a:solidFill>
                  <a:srgbClr val="99CC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400"/>
              </a:spcBef>
              <a:buNone/>
            </a:pPr>
            <a:r>
              <a:rPr lang="es-CO" sz="7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	</a:t>
            </a:r>
            <a:endParaRPr lang="es-ES" sz="72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erlin Sans FB" pitchFamily="34" charset="0"/>
              <a:cs typeface="AngsanaUPC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7" y="1152128"/>
            <a:ext cx="4320480" cy="52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67" y="436510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FFFF00"/>
                </a:solidFill>
                <a:latin typeface="Trebuchet MS" pitchFamily="34" charset="0"/>
              </a:rPr>
              <a:t>Mt.5:6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24736" y="1850437"/>
            <a:ext cx="5231904" cy="2514667"/>
          </a:xfrm>
          <a:noFill/>
        </p:spPr>
        <p:txBody>
          <a:bodyPr/>
          <a:lstStyle/>
          <a:p>
            <a:pPr algn="ctr"/>
            <a:r>
              <a:rPr lang="en-US" sz="8800" dirty="0">
                <a:solidFill>
                  <a:srgbClr val="99FF3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D</a:t>
            </a:r>
            <a:r>
              <a:rPr lang="en-US" sz="8800" dirty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o</a:t>
            </a:r>
            <a:r>
              <a:rPr lang="en-US" sz="8800" dirty="0">
                <a:solidFill>
                  <a:srgbClr val="00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c</a:t>
            </a:r>
            <a:r>
              <a:rPr lang="en-US" sz="8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i</a:t>
            </a:r>
            <a:r>
              <a:rPr lang="en-US" sz="8800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l</a:t>
            </a:r>
            <a:r>
              <a:rPr lang="en-US" sz="8800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e</a:t>
            </a:r>
            <a:r>
              <a:rPr lang="en-US" sz="8800" dirty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 </a:t>
            </a:r>
            <a:r>
              <a:rPr lang="en-US" sz="88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i</a:t>
            </a:r>
            <a:r>
              <a:rPr lang="en-US" sz="8800" dirty="0">
                <a:solidFill>
                  <a:srgbClr val="FF66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n</a:t>
            </a:r>
            <a:r>
              <a:rPr lang="en-US" sz="8800" dirty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 </a:t>
            </a:r>
            <a:r>
              <a:rPr lang="en-US" sz="8800" dirty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T</a:t>
            </a:r>
            <a:r>
              <a:rPr lang="en-US" sz="8800" dirty="0">
                <a:solidFill>
                  <a:srgbClr val="FF66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e</a:t>
            </a:r>
            <a:r>
              <a:rPr lang="en-US" sz="88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a</a:t>
            </a:r>
            <a:r>
              <a:rPr lang="en-US" sz="8800" dirty="0">
                <a:solidFill>
                  <a:srgbClr val="9900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c</a:t>
            </a:r>
            <a:r>
              <a:rPr lang="en-US" sz="88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h</a:t>
            </a:r>
            <a:r>
              <a:rPr lang="en-US" sz="8800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i</a:t>
            </a:r>
            <a:r>
              <a:rPr lang="en-US" sz="8800" dirty="0">
                <a:solidFill>
                  <a:srgbClr val="99FF3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n</a:t>
            </a:r>
            <a:r>
              <a:rPr lang="en-US" sz="88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Narkisim" pitchFamily="34" charset="-79"/>
              </a:rPr>
              <a:t>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3712" y="356659"/>
            <a:ext cx="7296811" cy="908720"/>
          </a:xfrm>
          <a:solidFill>
            <a:srgbClr val="040317">
              <a:alpha val="64000"/>
            </a:srgbClr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buNone/>
            </a:pPr>
            <a:r>
              <a:rPr lang="es-CO" sz="8000" dirty="0">
                <a:solidFill>
                  <a:srgbClr val="99FF3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Matt.11:25-26</a:t>
            </a:r>
          </a:p>
          <a:p>
            <a:pPr>
              <a:lnSpc>
                <a:spcPct val="90000"/>
              </a:lnSpc>
              <a:spcBef>
                <a:spcPts val="800"/>
              </a:spcBef>
              <a:buNone/>
            </a:pPr>
            <a:r>
              <a:rPr lang="es-CO" sz="8000" dirty="0">
                <a:solidFill>
                  <a:srgbClr val="99FF3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	</a:t>
            </a:r>
            <a:endParaRPr lang="es-CO" sz="8000" dirty="0">
              <a:solidFill>
                <a:srgbClr val="99FF33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6107" y="4869161"/>
            <a:ext cx="4032448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rgbClr val="FFFF00"/>
                </a:solidFill>
                <a:latin typeface="Trebuchet MS" pitchFamily="34" charset="0"/>
              </a:rPr>
              <a:t>Acts 8:30ff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rgbClr val="FFFF00"/>
                </a:solidFill>
                <a:latin typeface="Trebuchet MS" pitchFamily="34" charset="0"/>
              </a:rPr>
              <a:t>Acts 17:11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rgbClr val="FFFF00"/>
                </a:solidFill>
                <a:latin typeface="Trebuchet MS" pitchFamily="34" charset="0"/>
              </a:rPr>
              <a:t>Acts 10:30-33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7" y="1604797"/>
            <a:ext cx="4224469" cy="534299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uiExpand="1" build="p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2636912"/>
            <a:ext cx="5280587" cy="1656184"/>
          </a:xfrm>
        </p:spPr>
        <p:txBody>
          <a:bodyPr/>
          <a:lstStyle/>
          <a:p>
            <a:r>
              <a:rPr lang="es-CO" sz="11733" dirty="0">
                <a:solidFill>
                  <a:srgbClr val="FF0000"/>
                </a:solidFill>
                <a:effectLst>
                  <a:glow rad="139700">
                    <a:srgbClr val="040317">
                      <a:alpha val="40000"/>
                    </a:srgbClr>
                  </a:glow>
                </a:effectLst>
                <a:latin typeface="Britannic Bold" pitchFamily="34" charset="0"/>
                <a:cs typeface="Ardagh" pitchFamily="2" charset="0"/>
              </a:rPr>
              <a:t>S</a:t>
            </a:r>
            <a:r>
              <a:rPr lang="es-CO" sz="11733" dirty="0">
                <a:solidFill>
                  <a:srgbClr val="FF6600"/>
                </a:solidFill>
                <a:effectLst>
                  <a:glow rad="139700">
                    <a:srgbClr val="040317">
                      <a:alpha val="40000"/>
                    </a:srgbClr>
                  </a:glow>
                </a:effectLst>
                <a:latin typeface="Britannic Bold" pitchFamily="34" charset="0"/>
                <a:cs typeface="Ardagh" pitchFamily="2" charset="0"/>
              </a:rPr>
              <a:t>i</a:t>
            </a:r>
            <a:r>
              <a:rPr lang="es-CO" sz="11733" dirty="0">
                <a:solidFill>
                  <a:srgbClr val="7030A0"/>
                </a:solidFill>
                <a:effectLst>
                  <a:glow rad="139700">
                    <a:srgbClr val="040317">
                      <a:alpha val="40000"/>
                    </a:srgbClr>
                  </a:glow>
                </a:effectLst>
                <a:latin typeface="Britannic Bold" pitchFamily="34" charset="0"/>
                <a:cs typeface="Ardagh" pitchFamily="2" charset="0"/>
              </a:rPr>
              <a:t>n</a:t>
            </a:r>
            <a:r>
              <a:rPr lang="es-CO" sz="11733" dirty="0">
                <a:solidFill>
                  <a:srgbClr val="FFFF00"/>
                </a:solidFill>
                <a:effectLst>
                  <a:glow rad="139700">
                    <a:srgbClr val="040317">
                      <a:alpha val="40000"/>
                    </a:srgbClr>
                  </a:glow>
                </a:effectLst>
                <a:latin typeface="Britannic Bold" pitchFamily="34" charset="0"/>
                <a:cs typeface="Ardagh" pitchFamily="2" charset="0"/>
              </a:rPr>
              <a:t>c</a:t>
            </a:r>
            <a:r>
              <a:rPr lang="es-CO" sz="11733" dirty="0">
                <a:solidFill>
                  <a:srgbClr val="99FF33"/>
                </a:solidFill>
                <a:effectLst>
                  <a:glow rad="139700">
                    <a:srgbClr val="040317">
                      <a:alpha val="40000"/>
                    </a:srgbClr>
                  </a:glow>
                </a:effectLst>
                <a:latin typeface="Britannic Bold" pitchFamily="34" charset="0"/>
                <a:cs typeface="Ardagh" pitchFamily="2" charset="0"/>
              </a:rPr>
              <a:t>e</a:t>
            </a:r>
            <a:r>
              <a:rPr lang="es-CO" sz="11733" dirty="0">
                <a:solidFill>
                  <a:srgbClr val="00FF00"/>
                </a:solidFill>
                <a:effectLst>
                  <a:glow rad="139700">
                    <a:srgbClr val="040317">
                      <a:alpha val="40000"/>
                    </a:srgbClr>
                  </a:glow>
                </a:effectLst>
                <a:latin typeface="Britannic Bold" pitchFamily="34" charset="0"/>
                <a:cs typeface="Ardagh" pitchFamily="2" charset="0"/>
              </a:rPr>
              <a:t>r</a:t>
            </a:r>
            <a:r>
              <a:rPr lang="es-CO" sz="11733" dirty="0">
                <a:solidFill>
                  <a:srgbClr val="00B0F0"/>
                </a:solidFill>
                <a:effectLst>
                  <a:glow rad="139700">
                    <a:srgbClr val="040317">
                      <a:alpha val="40000"/>
                    </a:srgbClr>
                  </a:glow>
                </a:effectLst>
                <a:latin typeface="Britannic Bold" pitchFamily="34" charset="0"/>
                <a:cs typeface="Ardagh" pitchFamily="2" charset="0"/>
              </a:rPr>
              <a:t>e</a:t>
            </a:r>
            <a:endParaRPr lang="es-ES" sz="11733" dirty="0">
              <a:solidFill>
                <a:srgbClr val="FFCC66"/>
              </a:solidFill>
              <a:effectLst>
                <a:glow rad="139700">
                  <a:srgbClr val="040317">
                    <a:alpha val="40000"/>
                  </a:srgbClr>
                </a:glow>
              </a:effectLst>
              <a:latin typeface="Britannic Bold" pitchFamily="34" charset="0"/>
              <a:cs typeface="Ardagh" pitchFamily="2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8086" y="356659"/>
            <a:ext cx="5711957" cy="864096"/>
          </a:xfrm>
          <a:prstGeom prst="rect">
            <a:avLst/>
          </a:prstGeom>
          <a:solidFill>
            <a:srgbClr val="0A073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60000"/>
            </a:pPr>
            <a:r>
              <a:rPr lang="en-US" sz="5867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Trebuchet MS" pitchFamily="34" charset="0"/>
              </a:rPr>
              <a:t>Matt. 21:15-16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49" y="548681"/>
            <a:ext cx="4167488" cy="6068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3499" y="5157192"/>
            <a:ext cx="403244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267" dirty="0">
                <a:solidFill>
                  <a:srgbClr val="FFFF00"/>
                </a:solidFill>
                <a:latin typeface="Trebuchet MS" pitchFamily="34" charset="0"/>
              </a:rPr>
              <a:t>Phil.1:10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350" y="2276872"/>
            <a:ext cx="5952661" cy="2880320"/>
          </a:xfrm>
        </p:spPr>
        <p:txBody>
          <a:bodyPr/>
          <a:lstStyle/>
          <a:p>
            <a:pPr algn="ctr"/>
            <a:r>
              <a:rPr lang="en-US" sz="8800" dirty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B</a:t>
            </a:r>
            <a:r>
              <a:rPr lang="en-US" sz="8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e</a:t>
            </a:r>
            <a:r>
              <a:rPr lang="en-US" sz="8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 W</a:t>
            </a:r>
            <a:r>
              <a:rPr lang="en-US" sz="8800" dirty="0">
                <a:solidFill>
                  <a:srgbClr val="7CFF3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i</a:t>
            </a:r>
            <a:r>
              <a:rPr lang="en-US" sz="8800" dirty="0">
                <a:solidFill>
                  <a:srgbClr val="FF66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t</a:t>
            </a:r>
            <a:r>
              <a:rPr lang="en-US" sz="8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h</a:t>
            </a:r>
            <a:r>
              <a:rPr lang="en-US" sz="8800" dirty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o</a:t>
            </a:r>
            <a:r>
              <a:rPr lang="en-US" sz="8800" dirty="0"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u</a:t>
            </a:r>
            <a:r>
              <a:rPr lang="en-US" sz="8800" dirty="0">
                <a:solidFill>
                  <a:srgbClr val="9900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t</a:t>
            </a:r>
            <a:r>
              <a:rPr lang="en-US" sz="8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 </a:t>
            </a:r>
            <a:r>
              <a:rPr lang="en-US" sz="8800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M</a:t>
            </a:r>
            <a:r>
              <a:rPr lang="en-US" sz="8800" dirty="0">
                <a:solidFill>
                  <a:srgbClr val="99FF3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a</a:t>
            </a:r>
            <a:r>
              <a:rPr lang="en-US" sz="8800" dirty="0">
                <a:solidFill>
                  <a:srgbClr val="00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l</a:t>
            </a:r>
            <a:r>
              <a:rPr lang="en-US" sz="8800" dirty="0">
                <a:solidFill>
                  <a:srgbClr val="99CC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i</a:t>
            </a:r>
            <a:r>
              <a:rPr lang="en-US" sz="8800" dirty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c</a:t>
            </a:r>
            <a:r>
              <a:rPr lang="en-US" sz="8800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e</a:t>
            </a:r>
            <a:endParaRPr lang="en-US" sz="8800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ritannic Bold" pitchFamily="34" charset="0"/>
              <a:cs typeface="Ardag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92" y="260649"/>
            <a:ext cx="5856651" cy="780119"/>
          </a:xfrm>
          <a:solidFill>
            <a:srgbClr val="040317">
              <a:alpha val="61961"/>
            </a:srgbClr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buNone/>
            </a:pPr>
            <a:r>
              <a:rPr lang="es-CO" sz="8000" b="1" dirty="0">
                <a:solidFill>
                  <a:srgbClr val="FF006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1 </a:t>
            </a:r>
            <a:r>
              <a:rPr lang="es-CO" sz="8000" b="1" dirty="0" err="1">
                <a:solidFill>
                  <a:srgbClr val="FF006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Cor.</a:t>
            </a:r>
            <a:r>
              <a:rPr lang="es-CO" sz="8000" b="1" dirty="0">
                <a:solidFill>
                  <a:srgbClr val="FF006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14:20</a:t>
            </a:r>
            <a:r>
              <a:rPr lang="es-CO" sz="8000" dirty="0">
                <a:solidFill>
                  <a:srgbClr val="FF006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400"/>
              </a:spcBef>
              <a:buNone/>
            </a:pPr>
            <a:r>
              <a:rPr lang="es-CO" sz="8000" dirty="0">
                <a:solidFill>
                  <a:srgbClr val="FF006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	</a:t>
            </a:r>
            <a:endParaRPr lang="es-ES" sz="8000" dirty="0">
              <a:solidFill>
                <a:srgbClr val="FF0066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erlin Sans FB" pitchFamily="34" charset="0"/>
              <a:cs typeface="AngsanaUPC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71" y="932723"/>
            <a:ext cx="4032448" cy="5529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3499" y="545061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FFFF00"/>
                </a:solidFill>
                <a:latin typeface="Trebuchet MS" pitchFamily="34" charset="0"/>
              </a:rPr>
              <a:t>Matt.18:21ff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1904" y="1484784"/>
            <a:ext cx="6240693" cy="1728192"/>
          </a:xfrm>
        </p:spPr>
        <p:txBody>
          <a:bodyPr/>
          <a:lstStyle/>
          <a:p>
            <a:pPr algn="ctr"/>
            <a:r>
              <a:rPr lang="en-US" sz="8800" dirty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P</a:t>
            </a:r>
            <a:r>
              <a:rPr lang="en-US" sz="8800" dirty="0">
                <a:solidFill>
                  <a:srgbClr val="9900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e</a:t>
            </a:r>
            <a:r>
              <a:rPr lang="en-US" sz="88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r</a:t>
            </a:r>
            <a:r>
              <a:rPr lang="en-US" sz="8800" dirty="0">
                <a:solidFill>
                  <a:srgbClr val="00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s</a:t>
            </a:r>
            <a:r>
              <a:rPr lang="en-US" sz="88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i</a:t>
            </a:r>
            <a:r>
              <a:rPr lang="en-US" sz="8800" dirty="0">
                <a:solidFill>
                  <a:srgbClr val="FF66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s</a:t>
            </a:r>
            <a:r>
              <a:rPr lang="en-US" sz="8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t</a:t>
            </a:r>
            <a:r>
              <a:rPr lang="en-US" sz="88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e</a:t>
            </a:r>
            <a:r>
              <a:rPr lang="en-US" sz="8800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n</a:t>
            </a:r>
            <a:r>
              <a:rPr lang="en-US" sz="8800" dirty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c</a:t>
            </a:r>
            <a:r>
              <a:rPr lang="en-US" sz="8800" dirty="0">
                <a:solidFill>
                  <a:srgbClr val="00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413" y="188641"/>
            <a:ext cx="5856651" cy="780119"/>
          </a:xfrm>
          <a:solidFill>
            <a:srgbClr val="040317">
              <a:alpha val="61961"/>
            </a:srgbClr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8000" b="1" dirty="0">
                <a:solidFill>
                  <a:srgbClr val="FF66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Luke</a:t>
            </a:r>
            <a:r>
              <a:rPr lang="es-CO" sz="8000" b="1" dirty="0">
                <a:solidFill>
                  <a:srgbClr val="FF66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11:1-11</a:t>
            </a:r>
            <a:r>
              <a:rPr lang="es-CO" sz="8000" dirty="0">
                <a:solidFill>
                  <a:srgbClr val="FF66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400"/>
              </a:spcBef>
              <a:buNone/>
            </a:pPr>
            <a:r>
              <a:rPr lang="es-CO" sz="8000" dirty="0">
                <a:solidFill>
                  <a:srgbClr val="FF66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	</a:t>
            </a:r>
            <a:endParaRPr lang="es-ES" sz="8000" dirty="0">
              <a:solidFill>
                <a:srgbClr val="FF66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erlin Sans FB" pitchFamily="34" charset="0"/>
              <a:cs typeface="AngsanaUPC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7" y="1342915"/>
            <a:ext cx="3456384" cy="5830501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1904" y="5229200"/>
            <a:ext cx="6610488" cy="1296144"/>
          </a:xfrm>
        </p:spPr>
        <p:txBody>
          <a:bodyPr/>
          <a:lstStyle/>
          <a:p>
            <a:pPr algn="r"/>
            <a:r>
              <a:rPr lang="en-US" sz="10666" dirty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I</a:t>
            </a:r>
            <a:r>
              <a:rPr lang="en-US" sz="10666" dirty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m</a:t>
            </a:r>
            <a:r>
              <a:rPr lang="en-US" sz="10666" dirty="0">
                <a:solidFill>
                  <a:srgbClr val="FF66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i</a:t>
            </a:r>
            <a:r>
              <a:rPr lang="en-US" sz="10666" dirty="0"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t</a:t>
            </a:r>
            <a:r>
              <a:rPr lang="en-US" sz="10666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a</a:t>
            </a:r>
            <a:r>
              <a:rPr lang="en-US" sz="10666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t</a:t>
            </a:r>
            <a:r>
              <a:rPr lang="en-US" sz="10666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o</a:t>
            </a:r>
            <a:r>
              <a:rPr lang="en-US" sz="10666" dirty="0">
                <a:solidFill>
                  <a:srgbClr val="99CC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r</a:t>
            </a:r>
            <a:r>
              <a:rPr lang="en-US" sz="10666" dirty="0">
                <a:solidFill>
                  <a:srgbClr val="FF66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itchFamily="34" charset="0"/>
                <a:cs typeface="Ardagh" pitchFamily="2" charset="0"/>
              </a:rPr>
              <a:t>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48128" y="0"/>
            <a:ext cx="4416491" cy="1008112"/>
          </a:xfrm>
          <a:solidFill>
            <a:srgbClr val="040317">
              <a:alpha val="70000"/>
            </a:srgbClr>
          </a:solidFill>
        </p:spPr>
        <p:txBody>
          <a:bodyPr/>
          <a:lstStyle/>
          <a:p>
            <a:pPr algn="r">
              <a:lnSpc>
                <a:spcPct val="90000"/>
              </a:lnSpc>
              <a:spcBef>
                <a:spcPts val="400"/>
              </a:spcBef>
              <a:buNone/>
            </a:pPr>
            <a:r>
              <a:rPr lang="es-CO" sz="8800" b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Eph</a:t>
            </a:r>
            <a:r>
              <a:rPr lang="es-CO" sz="88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. 5:1</a:t>
            </a:r>
            <a:endParaRPr lang="es-CO" sz="8800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90000"/>
              </a:lnSpc>
              <a:spcBef>
                <a:spcPts val="400"/>
              </a:spcBef>
              <a:buNone/>
            </a:pPr>
            <a:r>
              <a:rPr lang="es-CO" sz="88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	</a:t>
            </a:r>
            <a:endParaRPr lang="es-CO" sz="8800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erlin Sans FB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1028734"/>
            <a:ext cx="7392821" cy="430268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022" y="188640"/>
            <a:ext cx="7440149" cy="5184576"/>
          </a:xfrm>
          <a:solidFill>
            <a:srgbClr val="040317">
              <a:alpha val="64000"/>
            </a:srgbClr>
          </a:solidFill>
        </p:spPr>
        <p:txBody>
          <a:bodyPr/>
          <a:lstStyle/>
          <a:p>
            <a:r>
              <a:rPr lang="en-US" sz="5867" dirty="0">
                <a:solidFill>
                  <a:srgbClr val="FFFF00"/>
                </a:solidFill>
                <a:latin typeface="Georgia"/>
              </a:rPr>
              <a:t>“Verily I say unto you, Whosoever shall not receive the kingdom of God as a little child, he shall not enter therein.”</a:t>
            </a:r>
            <a:r>
              <a:rPr lang="es-ES" sz="586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es-ES" sz="5867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Mar. 10:15</a:t>
            </a:r>
          </a:p>
          <a:p>
            <a:endParaRPr lang="es-ES" sz="5867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03" y="664693"/>
            <a:ext cx="3648405" cy="554861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theme/theme1.xml><?xml version="1.0" encoding="utf-8"?>
<a:theme xmlns:a="http://schemas.openxmlformats.org/drawingml/2006/main" name="RadarLove">
  <a:themeElements>
    <a:clrScheme name="Tema de Office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Tema de Office">
      <a:majorFont>
        <a:latin typeface="Agency FB"/>
        <a:ea typeface=""/>
        <a:cs typeface=""/>
      </a:majorFont>
      <a:minorFont>
        <a:latin typeface="Agency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212</Words>
  <Application>Microsoft Office PowerPoint</Application>
  <PresentationFormat>Widescreen</PresentationFormat>
  <Paragraphs>56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Agency FB</vt:lpstr>
      <vt:lpstr>Berlin Sans FB</vt:lpstr>
      <vt:lpstr>Britannic Bold</vt:lpstr>
      <vt:lpstr>Calibri</vt:lpstr>
      <vt:lpstr>Cambria</vt:lpstr>
      <vt:lpstr>Georgia</vt:lpstr>
      <vt:lpstr>Trebuchet MS</vt:lpstr>
      <vt:lpstr>Wingdings</vt:lpstr>
      <vt:lpstr>RadarLove</vt:lpstr>
      <vt:lpstr>As A Little Child</vt:lpstr>
      <vt:lpstr>Humility</vt:lpstr>
      <vt:lpstr>The Desire For Food  </vt:lpstr>
      <vt:lpstr>Docile in Teaching</vt:lpstr>
      <vt:lpstr>Sincere</vt:lpstr>
      <vt:lpstr>Be Without Malice</vt:lpstr>
      <vt:lpstr>Persistence</vt:lpstr>
      <vt:lpstr>Imitators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3</cp:revision>
  <dcterms:created xsi:type="dcterms:W3CDTF">2023-04-25T18:28:29Z</dcterms:created>
  <dcterms:modified xsi:type="dcterms:W3CDTF">2023-04-26T00:10:27Z</dcterms:modified>
</cp:coreProperties>
</file>