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9" r:id="rId2"/>
    <p:sldId id="330" r:id="rId3"/>
    <p:sldId id="331" r:id="rId4"/>
    <p:sldId id="332" r:id="rId5"/>
    <p:sldId id="33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57" d="100"/>
          <a:sy n="57" d="100"/>
        </p:scale>
        <p:origin x="8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89A44-16BF-E9FE-6990-2E9487DC7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EBEC06-C4F7-0D6B-0CE2-BC35A04FB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8A46A-23EB-04C5-50D3-1FCBDE0B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A450-BD52-DC4E-95DB-C75A687AE6E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F9F15-9893-BD24-CA83-CD71F4005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C6248-133A-64D6-CA5B-771B0BA26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7AC7-D24D-A243-A961-FA10685B4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34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915CA-F28C-CDFF-030E-500140444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2616D5-D526-01DE-5A2A-468C9A0EE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FFA0D-FA15-2D5D-C1BF-3CBAB9CE0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A450-BD52-DC4E-95DB-C75A687AE6E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411E3-3483-4C2D-BD70-DB55424C2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ECA04-9161-CC86-27FA-D1265E333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7AC7-D24D-A243-A961-FA10685B4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0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4B5D86-4422-5DE4-FC0C-8C1BE23D5C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608207-A869-C969-2FFC-B88B19A81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21419-C5F9-99AB-FBB3-08984993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A450-BD52-DC4E-95DB-C75A687AE6E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03066-9B58-9DE1-1142-9E195A9C4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3FC7B-1C83-0598-148D-56A003916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7AC7-D24D-A243-A961-FA10685B4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9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A90D8-A28E-6795-71F2-F7F8E0D1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3978C-ECD2-C9C8-5F01-4D297CB4F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FD180-83FC-7449-34F3-D20C03A8A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A450-BD52-DC4E-95DB-C75A687AE6E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F37C4-A845-99B1-F1C7-6FD9551F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30DE4-FFC4-F182-095F-DB64BF34B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7AC7-D24D-A243-A961-FA10685B4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7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2EE8C-C3BC-ADE2-E065-BB31BBC81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1CA70-8482-1AD7-BA0B-F07C6B662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EB04A-2DA4-E1A6-48A6-C6548055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A450-BD52-DC4E-95DB-C75A687AE6E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E802B-A0CD-E361-8586-1570B3036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3E69D-CD3A-096E-9495-14BD2AC2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7AC7-D24D-A243-A961-FA10685B4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6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E3ABE-7330-ACA3-AD1D-22A7D339D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0E903-E22D-01FB-02D1-B34212B20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76CF39-AFA0-2038-6AC0-621303266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CD491-EC2A-C691-4117-A717D6E68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A450-BD52-DC4E-95DB-C75A687AE6E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6D2DD-8B40-F6C0-1D5B-2DA161EC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A7D8C-F28A-9BCD-246D-59A35DB7F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7AC7-D24D-A243-A961-FA10685B4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4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52279-B9DC-495D-240C-A26556FD7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77061-E469-AA7F-74E9-DE22CE8E1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CB9C2-C02F-8416-9FDD-8E46A1A68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A59245-EF79-328C-A768-443B91A8D2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6722E2-40AC-1BB7-E80A-E3AB3268C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1E6E74-66B2-F0FD-1F4E-1E39DF19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A450-BD52-DC4E-95DB-C75A687AE6E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A3693E-3CCD-9FD3-4256-B4E9967C6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FABA6E-FC38-D64C-42F8-929B762B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7AC7-D24D-A243-A961-FA10685B4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8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BA157-E1DC-A88A-70C0-872B7F16F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D7DD11-9EB2-3C83-286E-F3DF475A4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A450-BD52-DC4E-95DB-C75A687AE6E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25908-7BF5-D285-7210-73FEED2BF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537E4-BABA-05C9-7058-4D32A8D99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7AC7-D24D-A243-A961-FA10685B4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5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15FD1C-7AFD-2F48-FE85-F4A306ADC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A450-BD52-DC4E-95DB-C75A687AE6E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B5C56E-B699-2BF9-290B-9F745B1E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85A26-7C13-D912-74AB-0637C485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7AC7-D24D-A243-A961-FA10685B4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0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63E99-2ED4-ECD1-0602-4BAFF6C26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7C5DE-93A9-DC55-B83B-70D4D4418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5D5F4-FD17-8DD7-BD90-10343CB45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FE3C3-9B9B-A920-5DEC-98503D780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A450-BD52-DC4E-95DB-C75A687AE6E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9A33B-8709-8211-A4BA-08D366EB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4DDF1-28EF-57D1-5EBA-4BD3E1750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7AC7-D24D-A243-A961-FA10685B4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7F2FB-A9A4-6154-E206-FF81D4D7F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D0AA47-CD80-F80F-63EA-560330A2AE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7A1B0-BE2E-8015-E864-7E37448D3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9D358-518B-85D5-A90D-B87DDD99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A450-BD52-DC4E-95DB-C75A687AE6E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C5E5B-FDD7-1EFD-DCE9-1D6CCF74D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A699D-A454-CC72-3636-A690A427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7AC7-D24D-A243-A961-FA10685B4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9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ACC1F-38E1-365D-E4ED-0B4665FD6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A12B3-60D2-840E-657C-B3A3D9E64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29501-15CC-9B38-1DB8-3B195B6D71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CA450-BD52-DC4E-95DB-C75A687AE6E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01A5B-534B-873D-1722-F370A58B0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F5D1F-78D1-4B8D-4981-347EC4B5A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F7AC7-D24D-A243-A961-FA10685B4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9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C95AA6F-5E91-6F10-0C3A-A36D3C226C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58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4251A3C-BD6C-C5C9-9936-C69F91435C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83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2F0211D-489E-3865-5363-16A5785D0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4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6EBC8BF-5921-6161-D7AD-137506C11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17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273F11D-C1FE-FDF3-E3C2-121BEF5950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50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russelld2310@gmail.com</dc:creator>
  <cp:lastModifiedBy>Danville church of Christ</cp:lastModifiedBy>
  <cp:revision>6</cp:revision>
  <dcterms:created xsi:type="dcterms:W3CDTF">2023-04-23T11:45:05Z</dcterms:created>
  <dcterms:modified xsi:type="dcterms:W3CDTF">2023-05-02T20:53:40Z</dcterms:modified>
</cp:coreProperties>
</file>