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4" d="100"/>
          <a:sy n="34" d="100"/>
        </p:scale>
        <p:origin x="7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15E92-9844-A84D-B61B-0C49ABBD142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9F8F0-6801-264B-A8F5-371D48A3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C3B3-66B6-46B8-B70A-BDEF28375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0F258-EF5C-4BB6-8B8C-47473CAF9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F4AF4-2D27-4CE6-A795-32A547F8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C232-098F-4881-B489-0298734C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14516-450B-4F8C-953D-A499EE88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014C-55CA-4A3A-B1B1-DFE701D2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F4FD9-57F9-4652-88DF-1E295BB69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A7516-B326-441E-8075-3FB86B1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A1D3E-C685-4EA7-89AA-3AA9A80B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E5D2-EE75-47A9-A061-638F59B4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2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0F447-C065-4970-B82F-08048C1C7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5892E-899E-457A-B647-DBFD07321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D942D-E40B-4B60-AE9B-88089199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39C9D-1611-4E53-B7BA-4E376799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4CC2-3B78-4D3D-BA4C-54C06CDB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400D-425D-447F-B60E-B51BCB4F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BE8F5-118C-4145-8EE4-B89AB8F02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84F67-A248-42BE-BD17-05BBE1B6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7E1E-CF1A-4E9F-887E-83209B10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02631-8A45-453E-A4A5-E896AE9C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9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F347-EBD2-450A-A99F-02C040D8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76C8E-0168-495C-9E30-9464038EF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4715E-6F91-44FA-99DA-615A6978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E602D-BFA8-428A-9812-01AD19AD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26D0-A0F0-4ED4-8A58-AECA0D3C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2D0A-ED46-4D1A-A1C4-F551A73E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6187-929D-4D22-8739-F297E72EA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8DDEF-ADFD-4425-A88C-CC7EA634B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E7D2-BA01-402F-9E0C-7397A440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237B3-C2A5-44E7-A369-0E971D6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99E0D-4EA3-42E2-819E-1B0CD826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1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52EE-C91A-4017-A103-4A98A043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F4E0B-ACA3-45F8-B067-F63E8240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706FB-0C96-42E4-A2BB-370E6109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4453E-E767-4608-AA9E-E15B41789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4F32D-7C86-45FC-B466-4F01C5AB5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9A530-8411-4278-BAED-6E5D4004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6170A5-90F8-4FC3-8E76-7CCB6132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B7FDD-D22F-4DC6-91A7-BD8E857B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6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BF68-094C-4B02-9182-73CDC8FD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0DACB-06CC-4957-B736-0B23358C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7353A-E929-429C-976A-43656EE8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286D4-4F3F-443D-8DD9-780F9348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5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527A2-1A3E-4679-8493-99AC8C69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2E402-6E50-40A8-AC09-671AC40B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67825-FB70-463B-B28D-5B403AC6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8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335E-133B-4876-A4C4-448E8104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17B4-B182-40EF-9E25-EA939D433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D51FB-69D6-499B-85B7-66728B605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21F8F-D0D5-4DF1-8914-4C259C62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3865-B13C-4E9D-A7E9-792713B8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37CF3-B0DE-433B-A32C-99AC511D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EE5A-401F-496E-91CE-BDA90D45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C0865-92A7-42D6-8118-BF44EC605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E9424-9B9D-4DFC-9BCD-84F179298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D64A9-F737-4E28-B64E-64C07138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AC23D-6F35-49A0-B8CC-8821F671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7EB0F-FE37-4176-9ED6-F04F914B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71CDD-ECD6-45BB-BFBD-3F54B19D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C814E-1BA9-403E-AEEE-D7A04B0E3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2D6F8-EEF2-4A1D-8D5D-FDA3E140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6F52-9401-4BFC-8B36-7E02A209C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2D932-8B53-4A49-9416-CE7C3CD77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634A-0132-4AF1-86BF-A6A363C8D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C9A9-A794-495B-8404-3F60E28E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handwriting, text, font, calligraphy&#10;&#10;Description automatically generated">
            <a:extLst>
              <a:ext uri="{FF2B5EF4-FFF2-40B4-BE49-F238E27FC236}">
                <a16:creationId xmlns:a16="http://schemas.microsoft.com/office/drawing/2014/main" id="{C7869D93-82E1-3E38-0F1C-BD15F70E0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54838526-EAA2-F82A-F38C-B189BEBA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5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8FB6795D-0202-D694-FD34-0B58F3BB5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businesscard&#10;&#10;Description automatically generated">
            <a:extLst>
              <a:ext uri="{FF2B5EF4-FFF2-40B4-BE49-F238E27FC236}">
                <a16:creationId xmlns:a16="http://schemas.microsoft.com/office/drawing/2014/main" id="{46112408-0B25-7288-542D-49BCE9403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5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businesscard&#10;&#10;Description automatically generated">
            <a:extLst>
              <a:ext uri="{FF2B5EF4-FFF2-40B4-BE49-F238E27FC236}">
                <a16:creationId xmlns:a16="http://schemas.microsoft.com/office/drawing/2014/main" id="{86B967A9-F7B3-0575-8D0D-EA3CD0239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0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92B134D1-9BF0-5E51-1015-224191D4A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5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D101EAEF-ECFA-E93E-1A0D-CDE42847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5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A7B53B28-DC73-A6F5-E402-41FC2756A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9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6F816C02-9904-4F04-9842-EA509DFD1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3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DA001AA5-BC0A-2591-9FC6-0EE231BE5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0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BE5F470B-C6F2-0F04-9D6C-9C8DC6679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9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rectangular with white text&#10;&#10;Description automatically generated with low confidence">
            <a:extLst>
              <a:ext uri="{FF2B5EF4-FFF2-40B4-BE49-F238E27FC236}">
                <a16:creationId xmlns:a16="http://schemas.microsoft.com/office/drawing/2014/main" id="{43F4F6F5-F47E-A544-0B7F-5F38E958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371971ED-ED99-0DED-15BC-A4D0BA005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D3565922-4BF1-F33A-4A7C-E6E6197B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1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45C85219-95D3-DA3A-AE74-459747DC5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5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5CF78619-B4CC-9A80-886A-C60BFB473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2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design&#10;&#10;Description automatically generated">
            <a:extLst>
              <a:ext uri="{FF2B5EF4-FFF2-40B4-BE49-F238E27FC236}">
                <a16:creationId xmlns:a16="http://schemas.microsoft.com/office/drawing/2014/main" id="{6491FFAF-2818-4156-07B5-717D83F24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0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1A92ED66-6292-2342-ACDE-049A2DD9A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businesscard, design&#10;&#10;Description automatically generated">
            <a:extLst>
              <a:ext uri="{FF2B5EF4-FFF2-40B4-BE49-F238E27FC236}">
                <a16:creationId xmlns:a16="http://schemas.microsoft.com/office/drawing/2014/main" id="{B0696B0A-6ED3-E101-0ED7-629C9E625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16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5</cp:revision>
  <dcterms:created xsi:type="dcterms:W3CDTF">2023-05-26T16:30:30Z</dcterms:created>
  <dcterms:modified xsi:type="dcterms:W3CDTF">2023-05-31T23:39:52Z</dcterms:modified>
</cp:coreProperties>
</file>