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27" d="100"/>
          <a:sy n="27" d="100"/>
        </p:scale>
        <p:origin x="6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5297-1986-E547-839F-97DBAE10AEB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7933-AE0E-D248-9531-5374C81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7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2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3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2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0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6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4869-B4BF-445F-9864-1254060005A3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93AF-862A-4992-AC64-F08F0690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655C31B4-6E5C-CF7D-98C8-176DD9A0C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1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A9ECD021-896A-7468-BF2A-1811ACFA3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A3E89DF0-8B90-C3FE-572B-C0CC73029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9D56A93-76F6-E692-7836-B714C5DA2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rown and blue sign with black text&#10;&#10;Description automatically generated">
            <a:extLst>
              <a:ext uri="{FF2B5EF4-FFF2-40B4-BE49-F238E27FC236}">
                <a16:creationId xmlns:a16="http://schemas.microsoft.com/office/drawing/2014/main" id="{FB1FC9EF-0751-2463-9A0F-D4807C27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4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mparison of a bible verse&#10;&#10;Description automatically generated with medium confidence">
            <a:extLst>
              <a:ext uri="{FF2B5EF4-FFF2-40B4-BE49-F238E27FC236}">
                <a16:creationId xmlns:a16="http://schemas.microsoft.com/office/drawing/2014/main" id="{ED8BD898-773C-F2C5-91B5-A9228B77D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9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rectangular with white text&#10;&#10;Description automatically generated">
            <a:extLst>
              <a:ext uri="{FF2B5EF4-FFF2-40B4-BE49-F238E27FC236}">
                <a16:creationId xmlns:a16="http://schemas.microsoft.com/office/drawing/2014/main" id="{A0676A39-298E-9BDE-A2FA-F473FCBF6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white text&#10;&#10;Description automatically generated with medium confidence">
            <a:extLst>
              <a:ext uri="{FF2B5EF4-FFF2-40B4-BE49-F238E27FC236}">
                <a16:creationId xmlns:a16="http://schemas.microsoft.com/office/drawing/2014/main" id="{04BD10B3-1019-8F2D-71B4-CF72831C5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3424CB49-7B4E-53E0-1467-4E00FE2D6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471E81A5-253D-A055-4571-F34A0A28A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0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7F398F5-6B91-27BB-7B7D-212975E6A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000FBE50-3F0F-3643-383D-EA791F16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7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34435CE3-3FA5-B36B-7B4B-F3FC99ADE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2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EB9EC70C-4D19-D154-6A45-3ECB3E0A7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0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Danville CoC</dc:creator>
  <cp:lastModifiedBy>Danville church of Christ</cp:lastModifiedBy>
  <cp:revision>6</cp:revision>
  <dcterms:created xsi:type="dcterms:W3CDTF">2023-09-02T17:35:54Z</dcterms:created>
  <dcterms:modified xsi:type="dcterms:W3CDTF">2023-09-03T14:14:10Z</dcterms:modified>
</cp:coreProperties>
</file>