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697" r:id="rId4"/>
  </p:sldMasterIdLst>
  <p:notesMasterIdLst>
    <p:notesMasterId r:id="rId14"/>
  </p:notesMasterIdLst>
  <p:handoutMasterIdLst>
    <p:handoutMasterId r:id="rId15"/>
  </p:handoutMasterIdLst>
  <p:sldIdLst>
    <p:sldId id="258" r:id="rId5"/>
    <p:sldId id="288" r:id="rId6"/>
    <p:sldId id="256" r:id="rId7"/>
    <p:sldId id="291" r:id="rId8"/>
    <p:sldId id="284" r:id="rId9"/>
    <p:sldId id="292" r:id="rId10"/>
    <p:sldId id="286" r:id="rId11"/>
    <p:sldId id="28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59" autoAdjust="0"/>
    <p:restoredTop sz="94762" autoAdjust="0"/>
  </p:normalViewPr>
  <p:slideViewPr>
    <p:cSldViewPr snapToGrid="0">
      <p:cViewPr varScale="1">
        <p:scale>
          <a:sx n="24" d="100"/>
          <a:sy n="24" d="100"/>
        </p:scale>
        <p:origin x="48" y="9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1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4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4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57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4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0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30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3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8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0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7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6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5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32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37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6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0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B52A-B064-03CB-BEED-F184A45D3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2B27C-5250-72F4-C5EE-0ABB10FFE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CCB3E-DDEC-7670-C4F2-785952F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7F450-63D7-D5F9-73D0-F1FB006C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1B28-262E-8A89-0CD5-3CBBF721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C833-D6E1-76A1-C3F8-C634D082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755A-03C3-5747-735E-64D0E5480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5317E-DB31-F5BF-542F-E02D2CFF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C7809-B357-0489-2C97-C5B950B7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7ADCB-9A24-4FCF-02EF-F72C6E84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91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6B34-671F-DDF8-2229-012AD9E5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FD29B-D6FD-6F46-C7B0-07BB20B02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45F5C-D2DF-B8DB-7644-A47BD292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AFA54-00DE-BCA0-E702-FAA1E698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DC846-A327-76E0-9532-D4800EE9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8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D8B2-7368-9CE0-8F46-B9B9C265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24745-4E2F-A2C4-BB79-ABDDB637B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01E83-CD4E-50D8-E870-B4690689C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A3D2-080F-3102-6572-120BE197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FBD74-DE9B-E55B-AF83-B6A8DF26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56DFF-D995-0DC4-D40A-75E0E185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27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54A9-D84F-BAFA-6F27-609FB6E2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F6AA4-2552-82BE-C6F1-E19023F4E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4DFAF-CA05-0832-251A-8370CA519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8EC47-A620-8CC7-64CA-432084414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9B73B-E160-636D-D9FB-D73741F9B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7BE8E-E92A-5E97-0079-03294987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42856-1CE6-4FF2-A093-907493C8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BA293-2A79-70C7-5B54-9DA63C98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88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85CB-446E-955E-CF1D-178A91AA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3D355-6B55-8729-E855-87E66F53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C5609-0D66-4BDD-974F-F567D8DC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5B8B9-6773-A7D9-4F97-37D9A5C6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B9C03-8817-3156-C5BE-6DA636FF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A7B34-6365-F01F-E5CC-AD543A79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6B7D0-9C9F-05BD-D7D3-667546C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8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9F9D-AA6E-2FF4-1D0C-E0206F90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0EFF-832F-37AD-1F1E-ABBB00922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624E8-276C-E4C5-C2C8-220F8B9D2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73AF3-C77A-8DD0-E401-9AE293CF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9525B-E41A-1382-EE43-7E84CC54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E2488-1E2A-AEA3-AF74-8855F950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43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AA32-62E6-1888-E6C0-583AA66D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7855A-0032-4166-BFCF-81C868EFD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C4C16-0620-2235-C721-2D304C988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4E80D-004F-D79B-775E-C45C94F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9DB3-4692-3809-ED5D-D1D3E37C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D3B46-114F-06E9-463A-0BF14C3E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91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FB54-B658-61F4-6DB2-09F8C7D3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1CA9E-D19A-6FCC-4FB5-7801C630E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19D7D-455D-FA04-E5EE-69BE78A8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F14DB-A88D-E144-E9A0-9B1546C7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F914A-4E0F-C417-2ACB-EA6F76B8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2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D624F-ADE0-ADBC-DF8F-4D0080A25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CBF85-5E3C-C885-EFBA-5C3C1DBBD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15782-FA08-3B6F-FD53-895E11BA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C25F4-BE56-7175-D066-70A8450C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54B97-E32E-7F32-9ABA-307180EF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5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2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3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2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7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B64A2-ABC4-08C1-D5DF-C192A668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7A7E5-838D-089E-9660-50F8AE20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F7B7E-D60E-72C2-18D4-C3D35D37C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AE9EF-2E8D-004D-875D-E4A836E8118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E9AD5-1AA5-6C0C-46C6-F1BF0EE4F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75DC4-9E40-E191-2761-DC6042874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E360-117E-9B45-ABC3-F0C0F25B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B554A9-109A-F3FB-F85F-8E9D6490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403770-F3E6-6192-DB1F-A44CA2B42A0D}"/>
              </a:ext>
            </a:extLst>
          </p:cNvPr>
          <p:cNvSpPr/>
          <p:nvPr/>
        </p:nvSpPr>
        <p:spPr>
          <a:xfrm>
            <a:off x="0" y="0"/>
            <a:ext cx="7494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Scribe Answered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AA09EA-71FA-0635-AF31-2FB49D00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865"/>
            <a:ext cx="5080000" cy="54356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D659CF3-CB7C-148B-5305-D85DD09CBEDC}"/>
              </a:ext>
            </a:extLst>
          </p:cNvPr>
          <p:cNvSpPr/>
          <p:nvPr/>
        </p:nvSpPr>
        <p:spPr>
          <a:xfrm>
            <a:off x="154371" y="4719300"/>
            <a:ext cx="3931920" cy="105727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BD581-190A-779D-CD09-1F07A97CBB42}"/>
              </a:ext>
            </a:extLst>
          </p:cNvPr>
          <p:cNvSpPr txBox="1"/>
          <p:nvPr/>
        </p:nvSpPr>
        <p:spPr>
          <a:xfrm>
            <a:off x="8327991" y="3065821"/>
            <a:ext cx="3864009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19:19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6F0A1-A847-A865-462E-219B0DCF3EB8}"/>
              </a:ext>
            </a:extLst>
          </p:cNvPr>
          <p:cNvSpPr txBox="1"/>
          <p:nvPr/>
        </p:nvSpPr>
        <p:spPr>
          <a:xfrm>
            <a:off x="8327991" y="4584865"/>
            <a:ext cx="3860959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12:31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B84A6-8346-5496-1D5B-7250FF6AF85E}"/>
              </a:ext>
            </a:extLst>
          </p:cNvPr>
          <p:cNvSpPr txBox="1"/>
          <p:nvPr/>
        </p:nvSpPr>
        <p:spPr>
          <a:xfrm>
            <a:off x="8327991" y="3827847"/>
            <a:ext cx="3864009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22:39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1471F-8246-B67A-808E-BA9E74FAB376}"/>
              </a:ext>
            </a:extLst>
          </p:cNvPr>
          <p:cNvSpPr txBox="1"/>
          <p:nvPr/>
        </p:nvSpPr>
        <p:spPr>
          <a:xfrm>
            <a:off x="8327992" y="5362131"/>
            <a:ext cx="3860959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Romans 13:9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BC960-9A88-4C81-25DF-F1FF0120A2E5}"/>
              </a:ext>
            </a:extLst>
          </p:cNvPr>
          <p:cNvSpPr txBox="1"/>
          <p:nvPr/>
        </p:nvSpPr>
        <p:spPr>
          <a:xfrm>
            <a:off x="8331218" y="6169877"/>
            <a:ext cx="3860959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2:8</a:t>
            </a:r>
          </a:p>
        </p:txBody>
      </p:sp>
    </p:spTree>
    <p:extLst>
      <p:ext uri="{BB962C8B-B14F-4D97-AF65-F5344CB8AC3E}">
        <p14:creationId xmlns:p14="http://schemas.microsoft.com/office/powerpoint/2010/main" val="4814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59653884-08CE-4579-8A80-F00D55B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8" descr="ttps://i.pinimg.com/originals/78/89/51/788951921cf2fb74e824b4eaf1eeffbd.jpg">
            <a:extLst>
              <a:ext uri="{FF2B5EF4-FFF2-40B4-BE49-F238E27FC236}">
                <a16:creationId xmlns:a16="http://schemas.microsoft.com/office/drawing/2014/main" id="{66287597-EC12-0563-8D13-C7EAC49D8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936" b="-3"/>
          <a:stretch/>
        </p:blipFill>
        <p:spPr bwMode="auto">
          <a:xfrm>
            <a:off x="20" y="-1"/>
            <a:ext cx="3936404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ttps://upload.wikimedia.org/wikipedia/commons/thumb/d/d4/Fedor_Bronnikov_007.jpg/300px-Fedor_Bronnikov_0">
            <a:extLst>
              <a:ext uri="{FF2B5EF4-FFF2-40B4-BE49-F238E27FC236}">
                <a16:creationId xmlns:a16="http://schemas.microsoft.com/office/drawing/2014/main" id="{DB8AEECE-D996-D51E-D608-D7453D24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0" r="1" b="1112"/>
          <a:stretch/>
        </p:blipFill>
        <p:spPr bwMode="auto">
          <a:xfrm>
            <a:off x="4155702" y="2573434"/>
            <a:ext cx="3922776" cy="37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57D4958-41F0-8928-F1F0-E20A1F5D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2777" b="1"/>
          <a:stretch/>
        </p:blipFill>
        <p:spPr bwMode="auto">
          <a:xfrm>
            <a:off x="8290932" y="2560123"/>
            <a:ext cx="3901068" cy="37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vel 7">
            <a:extLst>
              <a:ext uri="{FF2B5EF4-FFF2-40B4-BE49-F238E27FC236}">
                <a16:creationId xmlns:a16="http://schemas.microsoft.com/office/drawing/2014/main" id="{C0BB7F09-67CF-E429-811C-4126FF712587}"/>
              </a:ext>
            </a:extLst>
          </p:cNvPr>
          <p:cNvSpPr/>
          <p:nvPr/>
        </p:nvSpPr>
        <p:spPr>
          <a:xfrm>
            <a:off x="4162118" y="201352"/>
            <a:ext cx="7831762" cy="209397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3335A-1EFF-9FE2-B7C2-4EBD5AB200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5907" r="4066" b="26301"/>
          <a:stretch/>
        </p:blipFill>
        <p:spPr>
          <a:xfrm>
            <a:off x="4335854" y="480687"/>
            <a:ext cx="7562492" cy="1530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375407-B22B-5BDA-D6DF-422BB06634A9}"/>
              </a:ext>
            </a:extLst>
          </p:cNvPr>
          <p:cNvSpPr txBox="1"/>
          <p:nvPr/>
        </p:nvSpPr>
        <p:spPr>
          <a:xfrm>
            <a:off x="4152821" y="6205008"/>
            <a:ext cx="393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16:19-31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7DA2D-0DA5-BA0C-0253-AFA1922C618D}"/>
              </a:ext>
            </a:extLst>
          </p:cNvPr>
          <p:cNvSpPr txBox="1"/>
          <p:nvPr/>
        </p:nvSpPr>
        <p:spPr>
          <a:xfrm>
            <a:off x="-2861" y="6211074"/>
            <a:ext cx="393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7:36-50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A46B9-670F-A2BB-4D3B-15B640FB401A}"/>
              </a:ext>
            </a:extLst>
          </p:cNvPr>
          <p:cNvSpPr txBox="1"/>
          <p:nvPr/>
        </p:nvSpPr>
        <p:spPr>
          <a:xfrm>
            <a:off x="8305622" y="6229737"/>
            <a:ext cx="396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10:25-37</a:t>
            </a:r>
          </a:p>
        </p:txBody>
      </p:sp>
    </p:spTree>
    <p:extLst>
      <p:ext uri="{BB962C8B-B14F-4D97-AF65-F5344CB8AC3E}">
        <p14:creationId xmlns:p14="http://schemas.microsoft.com/office/powerpoint/2010/main" val="16868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ttps://upload.wikimedia.org/wikipedia/commons/thumb/d/d4/Fedor_Bronnikov_007.jpg/300px-Fedor_Bronnikov_0">
            <a:extLst>
              <a:ext uri="{FF2B5EF4-FFF2-40B4-BE49-F238E27FC236}">
                <a16:creationId xmlns:a16="http://schemas.microsoft.com/office/drawing/2014/main" id="{22DE55A6-32C7-EB24-11A4-BF2532A2D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 b="6024"/>
          <a:stretch/>
        </p:blipFill>
        <p:spPr bwMode="auto">
          <a:xfrm>
            <a:off x="7442587" y="484632"/>
            <a:ext cx="4166762" cy="58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A3DB6C0-4CE1-C253-59CB-9B0B5670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29" y="1366023"/>
            <a:ext cx="5370174" cy="1513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34C84-205B-FC8D-A8DB-F1C32D97AD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" b="26301"/>
          <a:stretch/>
        </p:blipFill>
        <p:spPr>
          <a:xfrm>
            <a:off x="1130507" y="-89913"/>
            <a:ext cx="5483102" cy="1005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F2E8B0-546E-1F96-A754-C204D88297EA}"/>
              </a:ext>
            </a:extLst>
          </p:cNvPr>
          <p:cNvSpPr txBox="1"/>
          <p:nvPr/>
        </p:nvSpPr>
        <p:spPr>
          <a:xfrm>
            <a:off x="1070775" y="3442206"/>
            <a:ext cx="5725154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TRAMP ON THE STREET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a tramp was Lazarus sad fate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who lay down at the rich man’s gate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begged for some crumbs from the rich man to eat…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…But they left him to die—like a tramp on the street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83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B015E-8C70-3730-CC81-D76970F41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774CED4C-E1A4-D0AA-FC1B-D85BFAB75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8" descr="ttps://i.pinimg.com/originals/78/89/51/788951921cf2fb74e824b4eaf1eeffbd.jpg">
            <a:extLst>
              <a:ext uri="{FF2B5EF4-FFF2-40B4-BE49-F238E27FC236}">
                <a16:creationId xmlns:a16="http://schemas.microsoft.com/office/drawing/2014/main" id="{8375EA92-0C03-119C-0D3A-9576A836D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936" b="-3"/>
          <a:stretch/>
        </p:blipFill>
        <p:spPr bwMode="auto">
          <a:xfrm>
            <a:off x="20" y="-1"/>
            <a:ext cx="3936404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C7DFD4A0-4350-F40E-C23A-41633F9AB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5A1734A7-D927-76A7-5323-5B29FC8F1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0728A-7F49-EEB1-5743-0ECE6E33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ttps://upload.wikimedia.org/wikipedia/commons/thumb/d/d4/Fedor_Bronnikov_007.jpg/300px-Fedor_Bronnikov_0">
            <a:extLst>
              <a:ext uri="{FF2B5EF4-FFF2-40B4-BE49-F238E27FC236}">
                <a16:creationId xmlns:a16="http://schemas.microsoft.com/office/drawing/2014/main" id="{D7C0D404-4ACC-4227-DD7D-142CEC3FA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0" r="1" b="1112"/>
          <a:stretch/>
        </p:blipFill>
        <p:spPr bwMode="auto">
          <a:xfrm>
            <a:off x="4155702" y="2573434"/>
            <a:ext cx="3922776" cy="37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98ED940-E85D-5355-2614-DAF40A622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2777" b="1"/>
          <a:stretch/>
        </p:blipFill>
        <p:spPr bwMode="auto">
          <a:xfrm>
            <a:off x="8290932" y="2560123"/>
            <a:ext cx="3901068" cy="37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vel 7">
            <a:extLst>
              <a:ext uri="{FF2B5EF4-FFF2-40B4-BE49-F238E27FC236}">
                <a16:creationId xmlns:a16="http://schemas.microsoft.com/office/drawing/2014/main" id="{3BD853E2-20D7-C50A-4CDC-CBBDF7588739}"/>
              </a:ext>
            </a:extLst>
          </p:cNvPr>
          <p:cNvSpPr/>
          <p:nvPr/>
        </p:nvSpPr>
        <p:spPr>
          <a:xfrm>
            <a:off x="4162118" y="201352"/>
            <a:ext cx="7831762" cy="209397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B32E7-EAAD-92F5-D7D5-FCA0F13C8C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5907" r="4066" b="26301"/>
          <a:stretch/>
        </p:blipFill>
        <p:spPr>
          <a:xfrm>
            <a:off x="4335854" y="480687"/>
            <a:ext cx="7562492" cy="1530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22DCB3-0980-4BFE-CB53-6C6CD1C9D6D6}"/>
              </a:ext>
            </a:extLst>
          </p:cNvPr>
          <p:cNvSpPr txBox="1"/>
          <p:nvPr/>
        </p:nvSpPr>
        <p:spPr>
          <a:xfrm>
            <a:off x="4152821" y="6205008"/>
            <a:ext cx="393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16:19-31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9A5AE3-AA6D-664B-D893-C08083BD8E29}"/>
              </a:ext>
            </a:extLst>
          </p:cNvPr>
          <p:cNvSpPr txBox="1"/>
          <p:nvPr/>
        </p:nvSpPr>
        <p:spPr>
          <a:xfrm>
            <a:off x="-2861" y="6211074"/>
            <a:ext cx="393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7:36-50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E7561-2C4C-1378-493A-9A59A37266B6}"/>
              </a:ext>
            </a:extLst>
          </p:cNvPr>
          <p:cNvSpPr txBox="1"/>
          <p:nvPr/>
        </p:nvSpPr>
        <p:spPr>
          <a:xfrm>
            <a:off x="8305622" y="6229737"/>
            <a:ext cx="396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10:25-37</a:t>
            </a:r>
          </a:p>
        </p:txBody>
      </p:sp>
    </p:spTree>
    <p:extLst>
      <p:ext uri="{BB962C8B-B14F-4D97-AF65-F5344CB8AC3E}">
        <p14:creationId xmlns:p14="http://schemas.microsoft.com/office/powerpoint/2010/main" val="34258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8" descr="ttps://i.pinimg.com/originals/78/89/51/788951921cf2fb74e824b4eaf1eeffbd.jpg">
            <a:extLst>
              <a:ext uri="{FF2B5EF4-FFF2-40B4-BE49-F238E27FC236}">
                <a16:creationId xmlns:a16="http://schemas.microsoft.com/office/drawing/2014/main" id="{3D4E7068-DA8C-ADEC-A0B2-FE2F91335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r="3061"/>
          <a:stretch/>
        </p:blipFill>
        <p:spPr bwMode="auto">
          <a:xfrm>
            <a:off x="7317105" y="-3319"/>
            <a:ext cx="4883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63E01-03E8-D72F-AA51-497E22C3A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" b="26301"/>
          <a:stretch/>
        </p:blipFill>
        <p:spPr>
          <a:xfrm>
            <a:off x="-4" y="0"/>
            <a:ext cx="7305677" cy="1267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64708-2018-672C-419C-3119E0A9444F}"/>
              </a:ext>
            </a:extLst>
          </p:cNvPr>
          <p:cNvSpPr txBox="1"/>
          <p:nvPr/>
        </p:nvSpPr>
        <p:spPr>
          <a:xfrm>
            <a:off x="0" y="1143000"/>
            <a:ext cx="730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 woman in the city who was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sinner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3EB79-C935-8A6F-B819-D4BEC4CE2AEA}"/>
              </a:ext>
            </a:extLst>
          </p:cNvPr>
          <p:cNvSpPr txBox="1"/>
          <p:nvPr/>
        </p:nvSpPr>
        <p:spPr>
          <a:xfrm>
            <a:off x="243840" y="2083787"/>
            <a:ext cx="70618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 was somebody’s daughter.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Possibly someone’s sister.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a 10-year-old girl with a mom and dad; with hopes, dreams and a future.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Unknown how she ended up this way.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Simon saw a “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Tramp in the street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,” but Jesus saw one created in the image of God—needing compassion, help and forgiveness.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3233A3-83DD-841D-587B-B364A4E71C82}"/>
              </a:ext>
            </a:extLst>
          </p:cNvPr>
          <p:cNvCxnSpPr/>
          <p:nvPr/>
        </p:nvCxnSpPr>
        <p:spPr>
          <a:xfrm>
            <a:off x="1158240" y="1859280"/>
            <a:ext cx="4579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42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E9400-0301-DD4B-A30E-A3F0F690F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A605C220-F381-AC28-B54A-EAC512B5A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8" descr="ttps://i.pinimg.com/originals/78/89/51/788951921cf2fb74e824b4eaf1eeffbd.jpg">
            <a:extLst>
              <a:ext uri="{FF2B5EF4-FFF2-40B4-BE49-F238E27FC236}">
                <a16:creationId xmlns:a16="http://schemas.microsoft.com/office/drawing/2014/main" id="{CA83B644-A1F0-F78D-5974-D389AE97F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936" b="-3"/>
          <a:stretch/>
        </p:blipFill>
        <p:spPr bwMode="auto">
          <a:xfrm>
            <a:off x="20" y="-1"/>
            <a:ext cx="3936404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FADCAB23-02DE-99D4-B097-FE8FF5287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8D9F133F-C46E-1D80-959F-08AE48B2E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5CC1C-C4BB-CE58-E503-30EB8157C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54550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ttps://upload.wikimedia.org/wikipedia/commons/thumb/d/d4/Fedor_Bronnikov_007.jpg/300px-Fedor_Bronnikov_0">
            <a:extLst>
              <a:ext uri="{FF2B5EF4-FFF2-40B4-BE49-F238E27FC236}">
                <a16:creationId xmlns:a16="http://schemas.microsoft.com/office/drawing/2014/main" id="{C7D82ADD-4797-306E-6751-7AEF2B5A6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0" r="1" b="1112"/>
          <a:stretch/>
        </p:blipFill>
        <p:spPr bwMode="auto">
          <a:xfrm>
            <a:off x="4155702" y="2573434"/>
            <a:ext cx="3922776" cy="37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8AC5E6D-98BA-1A99-DA8C-8942DFA1B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2777" b="1"/>
          <a:stretch/>
        </p:blipFill>
        <p:spPr bwMode="auto">
          <a:xfrm>
            <a:off x="8290932" y="2560123"/>
            <a:ext cx="3901068" cy="37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vel 7">
            <a:extLst>
              <a:ext uri="{FF2B5EF4-FFF2-40B4-BE49-F238E27FC236}">
                <a16:creationId xmlns:a16="http://schemas.microsoft.com/office/drawing/2014/main" id="{0AEFEB1B-FA2F-863B-7622-14D38A3858A1}"/>
              </a:ext>
            </a:extLst>
          </p:cNvPr>
          <p:cNvSpPr/>
          <p:nvPr/>
        </p:nvSpPr>
        <p:spPr>
          <a:xfrm>
            <a:off x="4162118" y="201352"/>
            <a:ext cx="7831762" cy="209397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29BC9-BD2A-E435-9AD6-1A38D0474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5907" r="4066" b="26301"/>
          <a:stretch/>
        </p:blipFill>
        <p:spPr>
          <a:xfrm>
            <a:off x="4335854" y="480687"/>
            <a:ext cx="7562492" cy="1530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4F73A6-21D4-96E9-A929-6B2C2B24F83B}"/>
              </a:ext>
            </a:extLst>
          </p:cNvPr>
          <p:cNvSpPr txBox="1"/>
          <p:nvPr/>
        </p:nvSpPr>
        <p:spPr>
          <a:xfrm>
            <a:off x="4152821" y="6205008"/>
            <a:ext cx="393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16:19-31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D2F67-8F69-EAFB-BB97-D50B388ADA94}"/>
              </a:ext>
            </a:extLst>
          </p:cNvPr>
          <p:cNvSpPr txBox="1"/>
          <p:nvPr/>
        </p:nvSpPr>
        <p:spPr>
          <a:xfrm>
            <a:off x="-2861" y="6211074"/>
            <a:ext cx="393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7:36-50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0BEBA6-EE09-3CAC-1FCA-3A85A10AD58D}"/>
              </a:ext>
            </a:extLst>
          </p:cNvPr>
          <p:cNvSpPr txBox="1"/>
          <p:nvPr/>
        </p:nvSpPr>
        <p:spPr>
          <a:xfrm>
            <a:off x="8305622" y="6229737"/>
            <a:ext cx="396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10:25-37</a:t>
            </a:r>
          </a:p>
        </p:txBody>
      </p:sp>
    </p:spTree>
    <p:extLst>
      <p:ext uri="{BB962C8B-B14F-4D97-AF65-F5344CB8AC3E}">
        <p14:creationId xmlns:p14="http://schemas.microsoft.com/office/powerpoint/2010/main" val="27019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379D18E-D6AD-492E-2525-C716882CB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C1ABA-7341-0C5A-F9AA-EE91CC52F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5" b="19347"/>
          <a:stretch/>
        </p:blipFill>
        <p:spPr bwMode="auto">
          <a:xfrm>
            <a:off x="-89210" y="10"/>
            <a:ext cx="123778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870CD9-6131-1AE0-8799-301305DA4800}"/>
              </a:ext>
            </a:extLst>
          </p:cNvPr>
          <p:cNvSpPr/>
          <p:nvPr/>
        </p:nvSpPr>
        <p:spPr>
          <a:xfrm>
            <a:off x="-89210" y="4770120"/>
            <a:ext cx="12377854" cy="1143000"/>
          </a:xfrm>
          <a:prstGeom prst="rect">
            <a:avLst/>
          </a:prstGeom>
          <a:solidFill>
            <a:srgbClr val="FFFFFF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0C66D-274F-ACC5-E33F-9936EF326D7D}"/>
              </a:ext>
            </a:extLst>
          </p:cNvPr>
          <p:cNvSpPr/>
          <p:nvPr/>
        </p:nvSpPr>
        <p:spPr>
          <a:xfrm>
            <a:off x="-44605" y="4586121"/>
            <a:ext cx="12333249" cy="122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28D83-F31F-C9A7-F7FA-ED0ED5553CDF}"/>
              </a:ext>
            </a:extLst>
          </p:cNvPr>
          <p:cNvSpPr/>
          <p:nvPr/>
        </p:nvSpPr>
        <p:spPr>
          <a:xfrm>
            <a:off x="-44606" y="5974456"/>
            <a:ext cx="12333249" cy="122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F5062-20EF-5BC1-08E3-205CE1205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" b="26301"/>
          <a:stretch/>
        </p:blipFill>
        <p:spPr>
          <a:xfrm>
            <a:off x="1835304" y="4494830"/>
            <a:ext cx="8521392" cy="1562689"/>
          </a:xfrm>
          <a:prstGeom prst="rect">
            <a:avLst/>
          </a:prstGeom>
        </p:spPr>
      </p:pic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B83AAC3F-4B81-082B-1C99-48C6B213113E}"/>
              </a:ext>
            </a:extLst>
          </p:cNvPr>
          <p:cNvSpPr/>
          <p:nvPr/>
        </p:nvSpPr>
        <p:spPr>
          <a:xfrm>
            <a:off x="-1" y="211873"/>
            <a:ext cx="4884235" cy="4312912"/>
          </a:xfrm>
          <a:prstGeom prst="snip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dirty, disgusting Samaritan (hated race).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Deserving of what he got.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Tramp in the street.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the traveler bore the image of 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Somebody’s someone;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son, a brother, a husband, a father,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neighbor!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67EB68-D644-4A34-50EC-8BCD73426BF6}"/>
              </a:ext>
            </a:extLst>
          </p:cNvPr>
          <p:cNvCxnSpPr/>
          <p:nvPr/>
        </p:nvCxnSpPr>
        <p:spPr>
          <a:xfrm>
            <a:off x="1037064" y="2252545"/>
            <a:ext cx="282125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99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ttps://denveryouthproject.files.wordpress.com/2011/10/the-rise-of-teen-pregnancy-in-georgia.jpg">
            <a:extLst>
              <a:ext uri="{FF2B5EF4-FFF2-40B4-BE49-F238E27FC236}">
                <a16:creationId xmlns:a16="http://schemas.microsoft.com/office/drawing/2014/main" id="{627341B4-E60E-417D-A397-846B322C3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0"/>
          <a:stretch/>
        </p:blipFill>
        <p:spPr bwMode="auto">
          <a:xfrm>
            <a:off x="431800" y="2001838"/>
            <a:ext cx="1828800" cy="2103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n old person wearing a hat and glasses&#10;&#10;Description automatically generated">
            <a:extLst>
              <a:ext uri="{FF2B5EF4-FFF2-40B4-BE49-F238E27FC236}">
                <a16:creationId xmlns:a16="http://schemas.microsoft.com/office/drawing/2014/main" id="{00DF33F1-1CF5-041E-60EF-32B5DC5D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r="18637"/>
          <a:stretch/>
        </p:blipFill>
        <p:spPr bwMode="auto">
          <a:xfrm>
            <a:off x="431800" y="4183063"/>
            <a:ext cx="1828800" cy="2197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Placeholder 6" descr="A person with a beard laughing&#10;&#10;Description automatically generated">
            <a:extLst>
              <a:ext uri="{FF2B5EF4-FFF2-40B4-BE49-F238E27FC236}">
                <a16:creationId xmlns:a16="http://schemas.microsoft.com/office/drawing/2014/main" id="{9D9F67CB-20F8-F077-2053-9A9EF995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4"/>
          <a:stretch/>
        </p:blipFill>
        <p:spPr>
          <a:xfrm>
            <a:off x="2338388" y="2001838"/>
            <a:ext cx="1820863" cy="2122488"/>
          </a:xfrm>
          <a:prstGeom prst="rect">
            <a:avLst/>
          </a:prstGeom>
        </p:spPr>
      </p:pic>
      <p:pic>
        <p:nvPicPr>
          <p:cNvPr id="12" name="Picture 8" descr="A person with pink hair and piercings smiling&#10;&#10;Description automatically generated">
            <a:extLst>
              <a:ext uri="{FF2B5EF4-FFF2-40B4-BE49-F238E27FC236}">
                <a16:creationId xmlns:a16="http://schemas.microsoft.com/office/drawing/2014/main" id="{76136494-B41E-450B-8707-02420A54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8388" y="4200525"/>
            <a:ext cx="1820863" cy="2179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tps://www.bluntmoms.com/wp-content/uploads/2017/12/bigstock-Homeless-Teenage-Boy-On-Street-109599806.jp">
            <a:extLst>
              <a:ext uri="{FF2B5EF4-FFF2-40B4-BE49-F238E27FC236}">
                <a16:creationId xmlns:a16="http://schemas.microsoft.com/office/drawing/2014/main" id="{943DD32C-ED5D-DD95-285D-067E309B9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0"/>
          <a:stretch/>
        </p:blipFill>
        <p:spPr bwMode="auto">
          <a:xfrm>
            <a:off x="4237038" y="2001838"/>
            <a:ext cx="1844675" cy="210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 person with purple hair and black lips&#10;&#10;Description automatically generated">
            <a:extLst>
              <a:ext uri="{FF2B5EF4-FFF2-40B4-BE49-F238E27FC236}">
                <a16:creationId xmlns:a16="http://schemas.microsoft.com/office/drawing/2014/main" id="{0AD63E05-35D1-79D4-B856-AD414C01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11035"/>
          <a:stretch/>
        </p:blipFill>
        <p:spPr bwMode="auto">
          <a:xfrm>
            <a:off x="4237038" y="4187825"/>
            <a:ext cx="1844675" cy="2193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7" descr="An old person sitting on a step&#10;&#10;Description automatically generated">
            <a:extLst>
              <a:ext uri="{FF2B5EF4-FFF2-40B4-BE49-F238E27FC236}">
                <a16:creationId xmlns:a16="http://schemas.microsoft.com/office/drawing/2014/main" id="{1D5C4FA1-A347-133A-DB13-A63E45B547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r="8054"/>
          <a:stretch/>
        </p:blipFill>
        <p:spPr>
          <a:xfrm>
            <a:off x="6157913" y="2001838"/>
            <a:ext cx="1825625" cy="2117725"/>
          </a:xfrm>
          <a:prstGeom prst="rect">
            <a:avLst/>
          </a:prstGeom>
        </p:spPr>
      </p:pic>
      <p:pic>
        <p:nvPicPr>
          <p:cNvPr id="6" name="Picture Placeholder 8" descr="A person wearing glasses and a black leather dress&#10;&#10;Description automatically generated">
            <a:extLst>
              <a:ext uri="{FF2B5EF4-FFF2-40B4-BE49-F238E27FC236}">
                <a16:creationId xmlns:a16="http://schemas.microsoft.com/office/drawing/2014/main" id="{E411C8B5-0F8E-2C13-2BB0-CA61CECE67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913" y="4195763"/>
            <a:ext cx="1825625" cy="2184400"/>
          </a:xfrm>
          <a:prstGeom prst="rect">
            <a:avLst/>
          </a:prstGeom>
        </p:spPr>
      </p:pic>
      <p:pic>
        <p:nvPicPr>
          <p:cNvPr id="8" name="Picture 6" descr="A person in a suit pointing to his shirt&#10;&#10;Description automatically generated">
            <a:extLst>
              <a:ext uri="{FF2B5EF4-FFF2-40B4-BE49-F238E27FC236}">
                <a16:creationId xmlns:a16="http://schemas.microsoft.com/office/drawing/2014/main" id="{994C57B7-B35C-CD2D-0ACD-A974A1B31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4443"/>
          <a:stretch/>
        </p:blipFill>
        <p:spPr bwMode="auto">
          <a:xfrm>
            <a:off x="8059738" y="2001838"/>
            <a:ext cx="3698875" cy="4378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8CB3E61-D036-90FE-3250-F8D2055CD6D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40" t="3885" r="4692" b="21356"/>
          <a:stretch/>
        </p:blipFill>
        <p:spPr>
          <a:xfrm>
            <a:off x="-121919" y="0"/>
            <a:ext cx="8105458" cy="1496524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13E4095-58B5-7B65-A87F-D3CA7B14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01" y="99392"/>
            <a:ext cx="3364052" cy="13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9137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273C63-188F-F10C-5B83-8D3447F7E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6660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1DF2834-94B1-7E37-A6C0-9552C39FF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r="13653" b="-2"/>
          <a:stretch/>
        </p:blipFill>
        <p:spPr bwMode="auto">
          <a:xfrm>
            <a:off x="5891840" y="242355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BCC0ECC-1D12-DFD3-F965-0BFB3B7F2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9358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9BBE9E6-FEEE-D54D-7D66-3925E8421B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5" t="20087" r="3056" b="33380"/>
          <a:stretch/>
        </p:blipFill>
        <p:spPr>
          <a:xfrm>
            <a:off x="0" y="0"/>
            <a:ext cx="8001000" cy="958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738CD2-CD76-5DA9-0F5D-D638A370FC74}"/>
              </a:ext>
            </a:extLst>
          </p:cNvPr>
          <p:cNvSpPr txBox="1"/>
          <p:nvPr/>
        </p:nvSpPr>
        <p:spPr>
          <a:xfrm>
            <a:off x="21628" y="1369866"/>
            <a:ext cx="778125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Loving Myself,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Seeing Myself in my Neighbor,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8A7EE-9537-EDE3-9E1F-1C4A643E646C}"/>
              </a:ext>
            </a:extLst>
          </p:cNvPr>
          <p:cNvSpPr txBox="1"/>
          <p:nvPr/>
        </p:nvSpPr>
        <p:spPr>
          <a:xfrm>
            <a:off x="21628" y="3080892"/>
            <a:ext cx="6988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Speaking the Truth to my Neighbor,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19C94-517B-486B-E0F7-BF3C6A9F1336}"/>
              </a:ext>
            </a:extLst>
          </p:cNvPr>
          <p:cNvSpPr txBox="1"/>
          <p:nvPr/>
        </p:nvSpPr>
        <p:spPr>
          <a:xfrm>
            <a:off x="21628" y="4597033"/>
            <a:ext cx="7156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Never Being a Stumbling-Block to my Neighbor.</a:t>
            </a:r>
          </a:p>
        </p:txBody>
      </p:sp>
    </p:spTree>
    <p:extLst>
      <p:ext uri="{BB962C8B-B14F-4D97-AF65-F5344CB8AC3E}">
        <p14:creationId xmlns:p14="http://schemas.microsoft.com/office/powerpoint/2010/main" val="13452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8" grpId="0" build="p" bldLvl="5"/>
      <p:bldP spid="9" grpId="0" build="p" bldLvl="5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3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883</TotalTime>
  <Words>225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Meiryo</vt:lpstr>
      <vt:lpstr>Arial</vt:lpstr>
      <vt:lpstr>Avenir Next LT Pro</vt:lpstr>
      <vt:lpstr>Calibri</vt:lpstr>
      <vt:lpstr>Calibri Light</vt:lpstr>
      <vt:lpstr>Corbel</vt:lpstr>
      <vt:lpstr>Neue Haas Grotesk Text Pro</vt:lpstr>
      <vt:lpstr>Sabon Next LT</vt:lpstr>
      <vt:lpstr>Wingdings</vt:lpstr>
      <vt:lpstr>ShojiVTI</vt:lpstr>
      <vt:lpstr>LuminousVTI</vt:lpstr>
      <vt:lpstr>SwellVTI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JR Bronger</dc:creator>
  <cp:lastModifiedBy>Danville church of Christ</cp:lastModifiedBy>
  <cp:revision>41</cp:revision>
  <dcterms:created xsi:type="dcterms:W3CDTF">2020-07-30T15:55:01Z</dcterms:created>
  <dcterms:modified xsi:type="dcterms:W3CDTF">2024-02-04T16:22:08Z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